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37"/>
  </p:notes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8" r:id="rId12"/>
    <p:sldId id="269" r:id="rId13"/>
    <p:sldId id="270" r:id="rId14"/>
    <p:sldId id="274" r:id="rId15"/>
    <p:sldId id="298" r:id="rId16"/>
    <p:sldId id="275" r:id="rId17"/>
    <p:sldId id="276" r:id="rId18"/>
    <p:sldId id="272" r:id="rId19"/>
    <p:sldId id="273" r:id="rId20"/>
    <p:sldId id="271" r:id="rId21"/>
    <p:sldId id="279" r:id="rId22"/>
    <p:sldId id="282" r:id="rId23"/>
    <p:sldId id="280" r:id="rId24"/>
    <p:sldId id="281" r:id="rId25"/>
    <p:sldId id="295" r:id="rId26"/>
    <p:sldId id="294" r:id="rId27"/>
    <p:sldId id="266" r:id="rId28"/>
    <p:sldId id="267" r:id="rId29"/>
    <p:sldId id="283" r:id="rId30"/>
    <p:sldId id="284" r:id="rId31"/>
    <p:sldId id="285" r:id="rId32"/>
    <p:sldId id="287" r:id="rId33"/>
    <p:sldId id="288" r:id="rId34"/>
    <p:sldId id="289" r:id="rId35"/>
    <p:sldId id="300" r:id="rId36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24" autoAdjust="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274"/>
    </p:cViewPr>
  </p:sorterViewPr>
  <p:notesViewPr>
    <p:cSldViewPr>
      <p:cViewPr varScale="1">
        <p:scale>
          <a:sx n="55" d="100"/>
          <a:sy n="55" d="100"/>
        </p:scale>
        <p:origin x="-284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1E9EFE-9FC9-4467-BD2A-B7108793543E}" type="datetimeFigureOut">
              <a:rPr lang="it-IT" smtClean="0"/>
              <a:pPr/>
              <a:t>27/05/2015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072106-3975-4D6F-A0E0-48D2E69D8E5F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370314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072106-3975-4D6F-A0E0-48D2E69D8E5F}" type="slidenum">
              <a:rPr lang="it-IT" smtClean="0"/>
              <a:pPr/>
              <a:t>1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072106-3975-4D6F-A0E0-48D2E69D8E5F}" type="slidenum">
              <a:rPr lang="it-IT" smtClean="0"/>
              <a:pPr/>
              <a:t>2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072106-3975-4D6F-A0E0-48D2E69D8E5F}" type="slidenum">
              <a:rPr lang="it-IT" smtClean="0"/>
              <a:pPr/>
              <a:t>26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51424-CDFF-4D05-9235-23989786B749}" type="datetime1">
              <a:rPr lang="it-IT" smtClean="0"/>
              <a:pPr/>
              <a:t>27/05/2015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01454-C40F-4191-B2C5-10E804A83F17}" type="datetime1">
              <a:rPr lang="it-IT" smtClean="0"/>
              <a:pPr/>
              <a:t>27/05/2015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F7B53-E8AF-4EA6-B544-99E00C6F9CD3}" type="datetime1">
              <a:rPr lang="it-IT" smtClean="0"/>
              <a:pPr/>
              <a:t>27/05/2015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510CC-9B64-4171-8F7A-17072A3059D8}" type="datetime1">
              <a:rPr lang="it-IT" smtClean="0"/>
              <a:pPr/>
              <a:t>27/05/2015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4B7BC-94DE-4B7B-84C0-4B1B0DEEBFC0}" type="datetime1">
              <a:rPr lang="it-IT" smtClean="0"/>
              <a:pPr/>
              <a:t>27/05/2015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3B06C-26AC-46A4-8741-440670A1F8B8}" type="datetime1">
              <a:rPr lang="it-IT" smtClean="0"/>
              <a:pPr/>
              <a:t>27/05/2015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0E575-4EAB-4D16-8219-8E9C60AC2CA2}" type="datetime1">
              <a:rPr lang="it-IT" smtClean="0"/>
              <a:pPr/>
              <a:t>27/05/2015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6B13B-8742-4302-96E2-5B03DC5DB001}" type="datetime1">
              <a:rPr lang="it-IT" smtClean="0"/>
              <a:pPr/>
              <a:t>27/05/2015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FCF77-E113-49C8-9C21-080285F79075}" type="datetime1">
              <a:rPr lang="it-IT" smtClean="0"/>
              <a:pPr/>
              <a:t>27/05/2015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0A85D-1E64-442D-9BF1-5D08C8C995B8}" type="datetime1">
              <a:rPr lang="it-IT" smtClean="0"/>
              <a:pPr/>
              <a:t>27/05/2015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40478-32EA-469E-AE05-52085D622E3A}" type="datetime1">
              <a:rPr lang="it-IT" smtClean="0"/>
              <a:pPr/>
              <a:t>27/05/2015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FBE8A8-6599-4A96-A736-738538F1A238}" type="datetime1">
              <a:rPr lang="it-IT" smtClean="0"/>
              <a:pPr/>
              <a:t>27/05/2015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 smtClean="0"/>
              <a:t>Activationtfa.Silvia.Lobertini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26F6C8-44D7-4190-A835-0414FBA130DB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://fr.wikipedia.org/wiki/R&#233;gion_fran&#231;aise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hyperlink" Target="http://www.jeux-geographiques.com/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gif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3789040"/>
          </a:xfrm>
          <a:solidFill>
            <a:srgbClr val="0070C0"/>
          </a:solidFill>
        </p:spPr>
        <p:txBody>
          <a:bodyPr/>
          <a:lstStyle/>
          <a:p>
            <a:r>
              <a:rPr lang="it-IT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On part pour  </a:t>
            </a:r>
            <a:br>
              <a:rPr lang="it-IT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</a:br>
            <a:r>
              <a:rPr lang="it-IT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la France!</a:t>
            </a:r>
            <a:endParaRPr lang="it-IT" dirty="0">
              <a:solidFill>
                <a:schemeClr val="bg1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0" y="3789040"/>
            <a:ext cx="9144000" cy="3068960"/>
          </a:xfrm>
          <a:solidFill>
            <a:srgbClr val="FF0000"/>
          </a:solidFill>
        </p:spPr>
        <p:txBody>
          <a:bodyPr/>
          <a:lstStyle/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1</a:t>
            </a:fld>
            <a:endParaRPr lang="it-IT"/>
          </a:p>
        </p:txBody>
      </p:sp>
      <p:pic>
        <p:nvPicPr>
          <p:cNvPr id="4" name="Immagine 3" descr="tour eiffel bianco ner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28184" y="404664"/>
            <a:ext cx="2505875" cy="3384376"/>
          </a:xfrm>
          <a:prstGeom prst="rect">
            <a:avLst/>
          </a:prstGeom>
        </p:spPr>
      </p:pic>
      <p:pic>
        <p:nvPicPr>
          <p:cNvPr id="5" name="Immagine 4" descr="chambor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03648" y="3789040"/>
            <a:ext cx="6120679" cy="2448272"/>
          </a:xfrm>
          <a:prstGeom prst="rect">
            <a:avLst/>
          </a:prstGeom>
        </p:spPr>
      </p:pic>
      <p:pic>
        <p:nvPicPr>
          <p:cNvPr id="6" name="Immagine 5" descr="dega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3568" y="404664"/>
            <a:ext cx="2232248" cy="3384376"/>
          </a:xfrm>
          <a:prstGeom prst="rect">
            <a:avLst/>
          </a:prstGeom>
        </p:spPr>
      </p:pic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En </a:t>
            </a:r>
            <a:r>
              <a:rPr lang="it-IT" dirty="0" err="1" smtClean="0"/>
              <a:t>effet</a:t>
            </a:r>
            <a:r>
              <a:rPr lang="it-IT" dirty="0" smtClean="0"/>
              <a:t> la France, </a:t>
            </a:r>
            <a:br>
              <a:rPr lang="it-IT" dirty="0" smtClean="0"/>
            </a:br>
            <a:r>
              <a:rPr lang="it-IT" dirty="0" smtClean="0"/>
              <a:t>c’est </a:t>
            </a:r>
            <a:r>
              <a:rPr lang="it-IT" dirty="0" err="1" smtClean="0"/>
              <a:t>beaucoup</a:t>
            </a:r>
            <a:r>
              <a:rPr lang="it-IT" dirty="0" smtClean="0"/>
              <a:t> </a:t>
            </a:r>
            <a:r>
              <a:rPr lang="it-IT" dirty="0" err="1" smtClean="0"/>
              <a:t>des</a:t>
            </a:r>
            <a:r>
              <a:rPr lang="it-IT" dirty="0" smtClean="0"/>
              <a:t> </a:t>
            </a:r>
            <a:r>
              <a:rPr lang="it-IT" dirty="0" err="1" smtClean="0"/>
              <a:t>choses…</a:t>
            </a:r>
            <a:r>
              <a:rPr lang="it-IT" dirty="0" smtClean="0"/>
              <a:t> 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10</a:t>
            </a:fld>
            <a:endParaRPr lang="it-IT"/>
          </a:p>
        </p:txBody>
      </p:sp>
      <p:pic>
        <p:nvPicPr>
          <p:cNvPr id="10" name="Immagine 9" descr="La-Dichiarazione-dei-Diritti-dellUomo-e-del-Cittadin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005065"/>
            <a:ext cx="2124137" cy="2852935"/>
          </a:xfrm>
          <a:prstGeom prst="rect">
            <a:avLst/>
          </a:prstGeom>
        </p:spPr>
      </p:pic>
      <p:pic>
        <p:nvPicPr>
          <p:cNvPr id="12" name="Segnaposto contenuto 11" descr="Camargue2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2123728" y="4767967"/>
            <a:ext cx="3960440" cy="2090033"/>
          </a:xfrm>
        </p:spPr>
      </p:pic>
      <p:pic>
        <p:nvPicPr>
          <p:cNvPr id="15" name="Immagine 14" descr="provenz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24625" y="1988840"/>
            <a:ext cx="2619375" cy="1512168"/>
          </a:xfrm>
          <a:prstGeom prst="rect">
            <a:avLst/>
          </a:prstGeom>
        </p:spPr>
      </p:pic>
      <p:pic>
        <p:nvPicPr>
          <p:cNvPr id="16" name="Immagine 15" descr="TroyesCSPSP1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84168" y="5043276"/>
            <a:ext cx="3059832" cy="1814724"/>
          </a:xfrm>
          <a:prstGeom prst="rect">
            <a:avLst/>
          </a:prstGeom>
        </p:spPr>
      </p:pic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  <p:pic>
        <p:nvPicPr>
          <p:cNvPr id="18" name="Immagine 17" descr="arene arles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47445" y="3501008"/>
            <a:ext cx="2996555" cy="1646022"/>
          </a:xfrm>
          <a:prstGeom prst="rect">
            <a:avLst/>
          </a:prstGeom>
        </p:spPr>
      </p:pic>
      <p:pic>
        <p:nvPicPr>
          <p:cNvPr id="19" name="Immagine 18" descr="Colmar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95736" y="3140968"/>
            <a:ext cx="4176464" cy="1872208"/>
          </a:xfrm>
          <a:prstGeom prst="rect">
            <a:avLst/>
          </a:prstGeom>
        </p:spPr>
      </p:pic>
      <p:pic>
        <p:nvPicPr>
          <p:cNvPr id="21" name="Segnaposto contenuto 20" descr="it-parigi-parigi-normandia-e-bretagna-18865.jpg"/>
          <p:cNvPicPr>
            <a:picLocks noGrp="1" noChangeAspect="1"/>
          </p:cNvPicPr>
          <p:nvPr>
            <p:ph sz="half" idx="2"/>
          </p:nvPr>
        </p:nvPicPr>
        <p:blipFill>
          <a:blip r:embed="rId8" cstate="print"/>
          <a:stretch>
            <a:fillRect/>
          </a:stretch>
        </p:blipFill>
        <p:spPr>
          <a:xfrm>
            <a:off x="0" y="1988840"/>
            <a:ext cx="2674162" cy="2016224"/>
          </a:xfrm>
        </p:spPr>
      </p:pic>
      <p:pic>
        <p:nvPicPr>
          <p:cNvPr id="22" name="Immagine 21" descr="rhone-alpes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995936" y="1988840"/>
            <a:ext cx="2592288" cy="1224136"/>
          </a:xfrm>
          <a:prstGeom prst="rect">
            <a:avLst/>
          </a:prstGeom>
        </p:spPr>
      </p:pic>
      <p:pic>
        <p:nvPicPr>
          <p:cNvPr id="23" name="Immagine 22" descr="opéra garnier intérieur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627784" y="1988840"/>
            <a:ext cx="1368152" cy="1152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Autofit/>
          </a:bodyPr>
          <a:lstStyle/>
          <a:p>
            <a:r>
              <a:rPr lang="it-IT" sz="4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ndalus" pitchFamily="18" charset="-78"/>
                <a:cs typeface="Andalus" pitchFamily="18" charset="-78"/>
              </a:rPr>
              <a:t>La France, ce n’est </a:t>
            </a:r>
            <a:r>
              <a:rPr lang="it-IT" sz="48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ndalus" pitchFamily="18" charset="-78"/>
                <a:cs typeface="Andalus" pitchFamily="18" charset="-78"/>
              </a:rPr>
              <a:t>pas</a:t>
            </a:r>
            <a:r>
              <a:rPr lang="it-IT" sz="4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it-IT" sz="48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ndalus" pitchFamily="18" charset="-78"/>
                <a:cs typeface="Andalus" pitchFamily="18" charset="-78"/>
              </a:rPr>
              <a:t>seulement</a:t>
            </a:r>
            <a:r>
              <a:rPr lang="it-IT" sz="4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it-IT" sz="48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ndalus" pitchFamily="18" charset="-78"/>
                <a:cs typeface="Andalus" pitchFamily="18" charset="-78"/>
              </a:rPr>
              <a:t>Paris…</a:t>
            </a:r>
            <a:endParaRPr lang="it-IT" sz="4800" dirty="0">
              <a:solidFill>
                <a:schemeClr val="tx2">
                  <a:lumMod val="60000"/>
                  <a:lumOff val="40000"/>
                </a:scheme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>
            <a:noAutofit/>
          </a:bodyPr>
          <a:lstStyle/>
          <a:p>
            <a:r>
              <a:rPr lang="it-IT" sz="4800" dirty="0" smtClean="0">
                <a:solidFill>
                  <a:srgbClr val="FF0000"/>
                </a:solidFill>
                <a:latin typeface="+mj-lt"/>
                <a:cs typeface="Andalus" pitchFamily="18" charset="-78"/>
              </a:rPr>
              <a:t>La France se compose de </a:t>
            </a:r>
            <a:r>
              <a:rPr lang="it-IT" sz="4800" dirty="0" smtClean="0">
                <a:solidFill>
                  <a:schemeClr val="tx2"/>
                </a:solidFill>
                <a:latin typeface="+mj-lt"/>
                <a:cs typeface="Andalus" pitchFamily="18" charset="-78"/>
              </a:rPr>
              <a:t>22 </a:t>
            </a:r>
            <a:r>
              <a:rPr lang="it-IT" sz="4800" dirty="0" err="1" smtClean="0">
                <a:solidFill>
                  <a:srgbClr val="FF0000"/>
                </a:solidFill>
                <a:latin typeface="+mj-lt"/>
                <a:cs typeface="Andalus" pitchFamily="18" charset="-78"/>
              </a:rPr>
              <a:t>régions</a:t>
            </a:r>
            <a:r>
              <a:rPr lang="it-IT" sz="4800" dirty="0" smtClean="0">
                <a:solidFill>
                  <a:srgbClr val="FF0000"/>
                </a:solidFill>
                <a:latin typeface="+mj-lt"/>
                <a:cs typeface="Andalus" pitchFamily="18" charset="-78"/>
              </a:rPr>
              <a:t> </a:t>
            </a:r>
            <a:r>
              <a:rPr lang="it-IT" sz="4800" dirty="0" err="1" smtClean="0">
                <a:solidFill>
                  <a:srgbClr val="FF0000"/>
                </a:solidFill>
                <a:latin typeface="+mj-lt"/>
                <a:cs typeface="Andalus" pitchFamily="18" charset="-78"/>
              </a:rPr>
              <a:t>métropolitaines</a:t>
            </a:r>
            <a:r>
              <a:rPr lang="it-IT" sz="4800" dirty="0" smtClean="0">
                <a:solidFill>
                  <a:srgbClr val="FF0000"/>
                </a:solidFill>
                <a:latin typeface="+mj-lt"/>
                <a:cs typeface="Andalus" pitchFamily="18" charset="-78"/>
              </a:rPr>
              <a:t> </a:t>
            </a:r>
          </a:p>
          <a:p>
            <a:r>
              <a:rPr lang="it-IT" sz="4800" dirty="0" smtClean="0">
                <a:solidFill>
                  <a:srgbClr val="FF0000"/>
                </a:solidFill>
                <a:latin typeface="+mj-lt"/>
                <a:cs typeface="Andalus" pitchFamily="18" charset="-78"/>
              </a:rPr>
              <a:t> </a:t>
            </a:r>
            <a:r>
              <a:rPr lang="it-IT" sz="4800" dirty="0" err="1" smtClean="0">
                <a:solidFill>
                  <a:srgbClr val="FF0000"/>
                </a:solidFill>
                <a:latin typeface="+mj-lt"/>
                <a:cs typeface="Andalus" pitchFamily="18" charset="-78"/>
              </a:rPr>
              <a:t>et</a:t>
            </a:r>
            <a:r>
              <a:rPr lang="it-IT" sz="4800" dirty="0" smtClean="0">
                <a:solidFill>
                  <a:srgbClr val="FF0000"/>
                </a:solidFill>
                <a:latin typeface="+mj-lt"/>
                <a:cs typeface="Andalus" pitchFamily="18" charset="-78"/>
              </a:rPr>
              <a:t> de </a:t>
            </a:r>
            <a:r>
              <a:rPr lang="it-IT" sz="4800" dirty="0" smtClean="0">
                <a:solidFill>
                  <a:schemeClr val="tx2"/>
                </a:solidFill>
                <a:latin typeface="+mj-lt"/>
                <a:cs typeface="Andalus" pitchFamily="18" charset="-78"/>
              </a:rPr>
              <a:t>5 </a:t>
            </a:r>
            <a:r>
              <a:rPr lang="it-IT" sz="4800" dirty="0" err="1" smtClean="0">
                <a:solidFill>
                  <a:srgbClr val="FF0000"/>
                </a:solidFill>
                <a:latin typeface="+mj-lt"/>
                <a:cs typeface="Andalus" pitchFamily="18" charset="-78"/>
              </a:rPr>
              <a:t>régions</a:t>
            </a:r>
            <a:r>
              <a:rPr lang="it-IT" sz="4800" dirty="0" smtClean="0">
                <a:solidFill>
                  <a:srgbClr val="FF0000"/>
                </a:solidFill>
                <a:latin typeface="+mj-lt"/>
                <a:cs typeface="Andalus" pitchFamily="18" charset="-78"/>
              </a:rPr>
              <a:t> d’</a:t>
            </a:r>
            <a:r>
              <a:rPr lang="it-IT" sz="4800" dirty="0" err="1" smtClean="0">
                <a:solidFill>
                  <a:srgbClr val="FF0000"/>
                </a:solidFill>
                <a:latin typeface="+mj-lt"/>
                <a:cs typeface="Andalus" pitchFamily="18" charset="-78"/>
              </a:rPr>
              <a:t>outre-mer</a:t>
            </a:r>
            <a:endParaRPr lang="it-IT" sz="4800" dirty="0">
              <a:solidFill>
                <a:srgbClr val="FF0000"/>
              </a:solidFill>
              <a:latin typeface="+mj-lt"/>
              <a:cs typeface="Andalus" pitchFamily="18" charset="-78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11</a:t>
            </a:fld>
            <a:endParaRPr lang="it-IT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908720"/>
            <a:ext cx="769268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it-IT" dirty="0" err="1" smtClean="0"/>
              <a:t>Les</a:t>
            </a:r>
            <a:r>
              <a:rPr lang="it-IT" dirty="0" smtClean="0"/>
              <a:t> 22 </a:t>
            </a:r>
            <a:r>
              <a:rPr lang="it-IT" dirty="0" err="1" smtClean="0"/>
              <a:t>régions</a:t>
            </a:r>
            <a:r>
              <a:rPr lang="it-IT" dirty="0" smtClean="0"/>
              <a:t> </a:t>
            </a:r>
            <a:r>
              <a:rPr lang="it-IT" dirty="0" err="1" smtClean="0"/>
              <a:t>métropolitaines</a:t>
            </a:r>
            <a:r>
              <a:rPr lang="it-IT" dirty="0" smtClean="0"/>
              <a:t> </a:t>
            </a:r>
            <a:r>
              <a:rPr lang="it-IT" dirty="0" err="1" smtClean="0"/>
              <a:t>sont</a:t>
            </a:r>
            <a:r>
              <a:rPr lang="it-IT" dirty="0" smtClean="0"/>
              <a:t> </a:t>
            </a:r>
            <a:r>
              <a:rPr lang="it-IT" dirty="0" err="1" smtClean="0"/>
              <a:t>sur</a:t>
            </a:r>
            <a:r>
              <a:rPr lang="it-IT" dirty="0" smtClean="0"/>
              <a:t> le </a:t>
            </a:r>
            <a:r>
              <a:rPr lang="it-IT" dirty="0" err="1" smtClean="0"/>
              <a:t>territoire</a:t>
            </a:r>
            <a:r>
              <a:rPr lang="it-IT" dirty="0" smtClean="0"/>
              <a:t> </a:t>
            </a:r>
            <a:r>
              <a:rPr lang="it-IT" dirty="0" err="1" smtClean="0"/>
              <a:t>européen</a:t>
            </a:r>
            <a:endParaRPr lang="it-IT" dirty="0"/>
          </a:p>
        </p:txBody>
      </p:sp>
      <p:sp>
        <p:nvSpPr>
          <p:cNvPr id="8" name="Segnaposto testo 7"/>
          <p:cNvSpPr>
            <a:spLocks noGrp="1"/>
          </p:cNvSpPr>
          <p:nvPr>
            <p:ph type="body" idx="1"/>
          </p:nvPr>
        </p:nvSpPr>
        <p:spPr>
          <a:xfrm>
            <a:off x="0" y="1340768"/>
            <a:ext cx="4716016" cy="5517232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endParaRPr lang="it-IT" dirty="0"/>
          </a:p>
        </p:txBody>
      </p:sp>
      <p:sp>
        <p:nvSpPr>
          <p:cNvPr id="9" name="Segnaposto testo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0" name="Segnaposto contenuto 9"/>
          <p:cNvSpPr>
            <a:spLocks noGrp="1"/>
          </p:cNvSpPr>
          <p:nvPr>
            <p:ph sz="quarter" idx="4"/>
          </p:nvPr>
        </p:nvSpPr>
        <p:spPr>
          <a:xfrm>
            <a:off x="4644008" y="1340768"/>
            <a:ext cx="4499992" cy="5517232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endParaRPr lang="it-IT" dirty="0"/>
          </a:p>
        </p:txBody>
      </p:sp>
      <p:sp>
        <p:nvSpPr>
          <p:cNvPr id="7" name="Segnaposto piè di pagina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12</a:t>
            </a:fld>
            <a:endParaRPr lang="it-IT"/>
          </a:p>
        </p:txBody>
      </p:sp>
      <p:pic>
        <p:nvPicPr>
          <p:cNvPr id="6" name="Segnaposto contenuto 5" descr="588px-Régions_de_France.svg.pn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267744" y="1584715"/>
            <a:ext cx="4904284" cy="45873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03648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it-IT" sz="4000" dirty="0" err="1" smtClean="0"/>
              <a:t>Les</a:t>
            </a:r>
            <a:r>
              <a:rPr lang="it-IT" sz="4000" dirty="0" smtClean="0"/>
              <a:t> 5 </a:t>
            </a:r>
            <a:r>
              <a:rPr lang="it-IT" sz="4000" dirty="0" err="1" smtClean="0"/>
              <a:t>régions</a:t>
            </a:r>
            <a:r>
              <a:rPr lang="it-IT" sz="4000" dirty="0" smtClean="0"/>
              <a:t> d’</a:t>
            </a:r>
            <a:r>
              <a:rPr lang="it-IT" sz="4000" dirty="0" err="1" smtClean="0"/>
              <a:t>outre-mer</a:t>
            </a:r>
            <a:r>
              <a:rPr lang="it-IT" sz="4000" dirty="0" smtClean="0"/>
              <a:t> se </a:t>
            </a:r>
            <a:r>
              <a:rPr lang="it-IT" sz="4000" dirty="0" err="1" smtClean="0"/>
              <a:t>trouvent</a:t>
            </a:r>
            <a:r>
              <a:rPr lang="it-IT" sz="4000" dirty="0" smtClean="0"/>
              <a:t> : </a:t>
            </a:r>
            <a:endParaRPr lang="it-IT" sz="4000" dirty="0"/>
          </a:p>
        </p:txBody>
      </p:sp>
      <p:sp>
        <p:nvSpPr>
          <p:cNvPr id="11" name="Segnaposto contenuto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z="2400" dirty="0" err="1" smtClean="0">
                <a:solidFill>
                  <a:srgbClr val="FF0000"/>
                </a:solidFill>
              </a:rPr>
              <a:t>Aux</a:t>
            </a:r>
            <a:r>
              <a:rPr lang="it-IT" sz="2400" dirty="0" smtClean="0">
                <a:solidFill>
                  <a:srgbClr val="FF0000"/>
                </a:solidFill>
              </a:rPr>
              <a:t> </a:t>
            </a:r>
            <a:r>
              <a:rPr lang="it-IT" sz="2400" dirty="0" err="1" smtClean="0">
                <a:solidFill>
                  <a:srgbClr val="FF0000"/>
                </a:solidFill>
              </a:rPr>
              <a:t>Caraïbes</a:t>
            </a:r>
            <a:r>
              <a:rPr lang="it-IT" sz="2400" dirty="0" smtClean="0">
                <a:solidFill>
                  <a:srgbClr val="FF0000"/>
                </a:solidFill>
              </a:rPr>
              <a:t>, en </a:t>
            </a:r>
            <a:r>
              <a:rPr lang="it-IT" sz="2400" dirty="0" err="1" smtClean="0">
                <a:solidFill>
                  <a:srgbClr val="FF0000"/>
                </a:solidFill>
              </a:rPr>
              <a:t>Amérique</a:t>
            </a:r>
            <a:r>
              <a:rPr lang="it-IT" sz="2400" dirty="0" smtClean="0">
                <a:solidFill>
                  <a:srgbClr val="FF0000"/>
                </a:solidFill>
              </a:rPr>
              <a:t> </a:t>
            </a:r>
            <a:r>
              <a:rPr lang="it-IT" sz="2400" dirty="0" err="1" smtClean="0">
                <a:solidFill>
                  <a:srgbClr val="FF0000"/>
                </a:solidFill>
              </a:rPr>
              <a:t>du</a:t>
            </a:r>
            <a:r>
              <a:rPr lang="it-IT" sz="2400" dirty="0" smtClean="0">
                <a:solidFill>
                  <a:srgbClr val="FF0000"/>
                </a:solidFill>
              </a:rPr>
              <a:t> sud </a:t>
            </a:r>
            <a:r>
              <a:rPr lang="it-IT" sz="2400" dirty="0" err="1" smtClean="0">
                <a:solidFill>
                  <a:srgbClr val="FF0000"/>
                </a:solidFill>
              </a:rPr>
              <a:t>et</a:t>
            </a:r>
            <a:r>
              <a:rPr lang="it-IT" sz="2400" dirty="0" smtClean="0">
                <a:solidFill>
                  <a:srgbClr val="FF0000"/>
                </a:solidFill>
              </a:rPr>
              <a:t> </a:t>
            </a:r>
            <a:r>
              <a:rPr lang="it-IT" sz="2400" dirty="0" err="1" smtClean="0">
                <a:solidFill>
                  <a:srgbClr val="FF0000"/>
                </a:solidFill>
              </a:rPr>
              <a:t>dans</a:t>
            </a:r>
            <a:r>
              <a:rPr lang="it-IT" sz="2400" dirty="0" smtClean="0">
                <a:solidFill>
                  <a:srgbClr val="FF0000"/>
                </a:solidFill>
              </a:rPr>
              <a:t> l’</a:t>
            </a:r>
            <a:r>
              <a:rPr lang="it-IT" sz="2400" dirty="0" err="1" smtClean="0">
                <a:solidFill>
                  <a:srgbClr val="FF0000"/>
                </a:solidFill>
              </a:rPr>
              <a:t>Océan</a:t>
            </a:r>
            <a:r>
              <a:rPr lang="it-IT" sz="2400" dirty="0" smtClean="0">
                <a:solidFill>
                  <a:srgbClr val="FF0000"/>
                </a:solidFill>
              </a:rPr>
              <a:t> </a:t>
            </a:r>
            <a:r>
              <a:rPr lang="it-IT" sz="2400" dirty="0" err="1" smtClean="0">
                <a:solidFill>
                  <a:srgbClr val="FF0000"/>
                </a:solidFill>
              </a:rPr>
              <a:t>Indien</a:t>
            </a:r>
            <a:endParaRPr lang="it-IT" sz="2400" dirty="0">
              <a:solidFill>
                <a:srgbClr val="FF0000"/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13</a:t>
            </a:fld>
            <a:endParaRPr lang="it-IT"/>
          </a:p>
        </p:txBody>
      </p:sp>
      <p:pic>
        <p:nvPicPr>
          <p:cNvPr id="12" name="Immagine 11" descr="France_DOM_map-d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2420888"/>
            <a:ext cx="7133852" cy="4208526"/>
          </a:xfrm>
          <a:prstGeom prst="rect">
            <a:avLst/>
          </a:prstGeom>
        </p:spPr>
      </p:pic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696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it-IT" sz="2800" dirty="0" err="1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Les</a:t>
            </a:r>
            <a:r>
              <a:rPr lang="it-IT" sz="2800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it-IT" sz="2800" dirty="0" err="1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régions</a:t>
            </a:r>
            <a:r>
              <a:rPr lang="it-IT" sz="2800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it-IT" sz="2800" dirty="0" err="1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françaises</a:t>
            </a:r>
            <a:endParaRPr lang="it-IT" sz="2800" dirty="0">
              <a:solidFill>
                <a:srgbClr val="FF0000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6" name="Segnaposto testo 5"/>
          <p:cNvSpPr>
            <a:spLocks noGrp="1"/>
          </p:cNvSpPr>
          <p:nvPr>
            <p:ph type="body" idx="1"/>
          </p:nvPr>
        </p:nvSpPr>
        <p:spPr>
          <a:xfrm>
            <a:off x="0" y="620687"/>
            <a:ext cx="5148064" cy="360041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 lnSpcReduction="10000"/>
          </a:bodyPr>
          <a:lstStyle/>
          <a:p>
            <a:r>
              <a:rPr lang="it-IT" sz="1800" dirty="0" err="1" smtClean="0">
                <a:latin typeface="+mj-lt"/>
                <a:cs typeface="Andalus" pitchFamily="18" charset="-78"/>
              </a:rPr>
              <a:t>Les</a:t>
            </a:r>
            <a:r>
              <a:rPr lang="it-IT" sz="1800" dirty="0" smtClean="0">
                <a:latin typeface="+mj-lt"/>
                <a:cs typeface="Andalus" pitchFamily="18" charset="-78"/>
              </a:rPr>
              <a:t> </a:t>
            </a:r>
            <a:r>
              <a:rPr lang="it-IT" sz="1800" dirty="0" err="1" smtClean="0">
                <a:latin typeface="+mj-lt"/>
                <a:cs typeface="Andalus" pitchFamily="18" charset="-78"/>
              </a:rPr>
              <a:t>régions</a:t>
            </a:r>
            <a:r>
              <a:rPr lang="it-IT" sz="1800" dirty="0" smtClean="0">
                <a:latin typeface="+mj-lt"/>
                <a:cs typeface="Andalus" pitchFamily="18" charset="-78"/>
              </a:rPr>
              <a:t> </a:t>
            </a:r>
            <a:r>
              <a:rPr lang="it-IT" sz="1800" dirty="0" err="1" smtClean="0">
                <a:latin typeface="+mj-lt"/>
                <a:cs typeface="Andalus" pitchFamily="18" charset="-78"/>
              </a:rPr>
              <a:t>métropolitaines</a:t>
            </a:r>
            <a:endParaRPr lang="it-IT" sz="1800" dirty="0">
              <a:latin typeface="+mj-lt"/>
              <a:cs typeface="Andalus" pitchFamily="18" charset="-78"/>
            </a:endParaRPr>
          </a:p>
        </p:txBody>
      </p:sp>
      <p:sp>
        <p:nvSpPr>
          <p:cNvPr id="7" name="Segnaposto contenuto 6"/>
          <p:cNvSpPr>
            <a:spLocks noGrp="1"/>
          </p:cNvSpPr>
          <p:nvPr>
            <p:ph sz="half" idx="2"/>
          </p:nvPr>
        </p:nvSpPr>
        <p:spPr>
          <a:xfrm>
            <a:off x="0" y="980728"/>
            <a:ext cx="6084168" cy="5877272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it-IT" sz="1400" dirty="0" smtClean="0">
                <a:latin typeface="+mj-lt"/>
                <a:cs typeface="Andalus" pitchFamily="18" charset="-78"/>
              </a:rPr>
              <a:t>1.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Alsace</a:t>
            </a:r>
            <a:endParaRPr lang="it-IT" sz="1400" dirty="0" smtClean="0">
              <a:latin typeface="+mj-lt"/>
              <a:cs typeface="Andalus" pitchFamily="18" charset="-78"/>
            </a:endParaRPr>
          </a:p>
          <a:p>
            <a:r>
              <a:rPr lang="it-IT" sz="1400" dirty="0" smtClean="0">
                <a:latin typeface="+mj-lt"/>
                <a:cs typeface="Andalus" pitchFamily="18" charset="-78"/>
              </a:rPr>
              <a:t>2.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Aquitaine</a:t>
            </a:r>
            <a:endParaRPr lang="it-IT" sz="1400" dirty="0" smtClean="0">
              <a:latin typeface="+mj-lt"/>
              <a:cs typeface="Andalus" pitchFamily="18" charset="-78"/>
            </a:endParaRPr>
          </a:p>
          <a:p>
            <a:r>
              <a:rPr lang="it-IT" sz="1400" dirty="0" smtClean="0">
                <a:latin typeface="+mj-lt"/>
                <a:cs typeface="Andalus" pitchFamily="18" charset="-78"/>
              </a:rPr>
              <a:t>3.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Auvergne</a:t>
            </a:r>
            <a:endParaRPr lang="it-IT" sz="1400" dirty="0" smtClean="0">
              <a:latin typeface="+mj-lt"/>
              <a:cs typeface="Andalus" pitchFamily="18" charset="-78"/>
            </a:endParaRPr>
          </a:p>
          <a:p>
            <a:r>
              <a:rPr lang="it-IT" sz="1400" dirty="0" smtClean="0">
                <a:latin typeface="+mj-lt"/>
                <a:cs typeface="Andalus" pitchFamily="18" charset="-78"/>
              </a:rPr>
              <a:t>4.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Basse-Normandie</a:t>
            </a:r>
            <a:endParaRPr lang="it-IT" sz="1400" dirty="0" smtClean="0">
              <a:latin typeface="+mj-lt"/>
              <a:cs typeface="Andalus" pitchFamily="18" charset="-78"/>
            </a:endParaRPr>
          </a:p>
          <a:p>
            <a:r>
              <a:rPr lang="it-IT" sz="1400" dirty="0" smtClean="0">
                <a:latin typeface="+mj-lt"/>
                <a:cs typeface="Andalus" pitchFamily="18" charset="-78"/>
              </a:rPr>
              <a:t>5.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Bourgogne</a:t>
            </a:r>
            <a:endParaRPr lang="it-IT" sz="1400" dirty="0" smtClean="0">
              <a:latin typeface="+mj-lt"/>
              <a:cs typeface="Andalus" pitchFamily="18" charset="-78"/>
            </a:endParaRPr>
          </a:p>
          <a:p>
            <a:r>
              <a:rPr lang="it-IT" sz="1400" dirty="0" smtClean="0">
                <a:latin typeface="+mj-lt"/>
                <a:cs typeface="Andalus" pitchFamily="18" charset="-78"/>
              </a:rPr>
              <a:t>6.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Bretagne</a:t>
            </a:r>
            <a:endParaRPr lang="it-IT" sz="1400" dirty="0" smtClean="0">
              <a:latin typeface="+mj-lt"/>
              <a:cs typeface="Andalus" pitchFamily="18" charset="-78"/>
            </a:endParaRPr>
          </a:p>
          <a:p>
            <a:r>
              <a:rPr lang="it-IT" sz="1400" dirty="0" smtClean="0">
                <a:latin typeface="+mj-lt"/>
                <a:cs typeface="Andalus" pitchFamily="18" charset="-78"/>
              </a:rPr>
              <a:t>7.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Centre-Val</a:t>
            </a:r>
            <a:r>
              <a:rPr lang="it-IT" sz="1400" dirty="0" smtClean="0">
                <a:latin typeface="+mj-lt"/>
                <a:cs typeface="Andalus" pitchFamily="18" charset="-78"/>
              </a:rPr>
              <a:t> de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Loire</a:t>
            </a:r>
            <a:r>
              <a:rPr lang="it-IT" sz="1400" dirty="0" smtClean="0">
                <a:latin typeface="+mj-lt"/>
                <a:cs typeface="Andalus" pitchFamily="18" charset="-78"/>
              </a:rPr>
              <a:t> </a:t>
            </a:r>
          </a:p>
          <a:p>
            <a:r>
              <a:rPr lang="it-IT" sz="1400" dirty="0" smtClean="0">
                <a:latin typeface="+mj-lt"/>
                <a:cs typeface="Andalus" pitchFamily="18" charset="-78"/>
              </a:rPr>
              <a:t>8.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Champagne-Ardennes</a:t>
            </a:r>
            <a:endParaRPr lang="it-IT" sz="1400" dirty="0" smtClean="0">
              <a:latin typeface="+mj-lt"/>
              <a:cs typeface="Andalus" pitchFamily="18" charset="-78"/>
            </a:endParaRPr>
          </a:p>
          <a:p>
            <a:r>
              <a:rPr lang="it-IT" sz="1400" dirty="0" smtClean="0">
                <a:latin typeface="+mj-lt"/>
                <a:cs typeface="Andalus" pitchFamily="18" charset="-78"/>
              </a:rPr>
              <a:t>9. Corse</a:t>
            </a:r>
          </a:p>
          <a:p>
            <a:r>
              <a:rPr lang="it-IT" sz="1400" dirty="0" smtClean="0">
                <a:latin typeface="+mj-lt"/>
                <a:cs typeface="Andalus" pitchFamily="18" charset="-78"/>
              </a:rPr>
              <a:t>10.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France-Comté</a:t>
            </a:r>
            <a:endParaRPr lang="it-IT" sz="1400" dirty="0" smtClean="0">
              <a:latin typeface="+mj-lt"/>
              <a:cs typeface="Andalus" pitchFamily="18" charset="-78"/>
            </a:endParaRPr>
          </a:p>
          <a:p>
            <a:r>
              <a:rPr lang="it-IT" sz="1400" dirty="0" smtClean="0">
                <a:latin typeface="+mj-lt"/>
                <a:cs typeface="Andalus" pitchFamily="18" charset="-78"/>
              </a:rPr>
              <a:t>11.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Haute-Normandie</a:t>
            </a:r>
            <a:endParaRPr lang="it-IT" sz="1400" dirty="0" smtClean="0">
              <a:latin typeface="+mj-lt"/>
              <a:cs typeface="Andalus" pitchFamily="18" charset="-78"/>
            </a:endParaRPr>
          </a:p>
          <a:p>
            <a:r>
              <a:rPr lang="it-IT" sz="1400" dirty="0" smtClean="0">
                <a:latin typeface="+mj-lt"/>
                <a:cs typeface="Andalus" pitchFamily="18" charset="-78"/>
              </a:rPr>
              <a:t>12.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Île-de-France</a:t>
            </a:r>
            <a:endParaRPr lang="it-IT" sz="1400" dirty="0" smtClean="0">
              <a:latin typeface="+mj-lt"/>
              <a:cs typeface="Andalus" pitchFamily="18" charset="-78"/>
            </a:endParaRPr>
          </a:p>
          <a:p>
            <a:r>
              <a:rPr lang="it-IT" sz="1400" dirty="0" smtClean="0">
                <a:latin typeface="+mj-lt"/>
                <a:cs typeface="Andalus" pitchFamily="18" charset="-78"/>
              </a:rPr>
              <a:t>13.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Langeudoc-Roussillon</a:t>
            </a:r>
            <a:endParaRPr lang="it-IT" sz="1400" dirty="0" smtClean="0">
              <a:latin typeface="+mj-lt"/>
              <a:cs typeface="Andalus" pitchFamily="18" charset="-78"/>
            </a:endParaRPr>
          </a:p>
          <a:p>
            <a:r>
              <a:rPr lang="it-IT" sz="1400" dirty="0" smtClean="0">
                <a:latin typeface="+mj-lt"/>
                <a:cs typeface="Andalus" pitchFamily="18" charset="-78"/>
              </a:rPr>
              <a:t>14.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Limousin</a:t>
            </a:r>
            <a:endParaRPr lang="it-IT" sz="1400" dirty="0" smtClean="0">
              <a:latin typeface="+mj-lt"/>
              <a:cs typeface="Andalus" pitchFamily="18" charset="-78"/>
            </a:endParaRPr>
          </a:p>
          <a:p>
            <a:r>
              <a:rPr lang="it-IT" sz="1400" dirty="0" smtClean="0">
                <a:latin typeface="+mj-lt"/>
                <a:cs typeface="Andalus" pitchFamily="18" charset="-78"/>
              </a:rPr>
              <a:t>15.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Lorraine</a:t>
            </a:r>
            <a:endParaRPr lang="it-IT" sz="1400" dirty="0" smtClean="0">
              <a:latin typeface="+mj-lt"/>
              <a:cs typeface="Andalus" pitchFamily="18" charset="-78"/>
            </a:endParaRPr>
          </a:p>
          <a:p>
            <a:r>
              <a:rPr lang="it-IT" sz="1400" dirty="0" smtClean="0">
                <a:latin typeface="+mj-lt"/>
                <a:cs typeface="Andalus" pitchFamily="18" charset="-78"/>
              </a:rPr>
              <a:t>16.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Midi-Pyrénées</a:t>
            </a:r>
            <a:endParaRPr lang="it-IT" sz="1400" dirty="0" smtClean="0">
              <a:latin typeface="+mj-lt"/>
              <a:cs typeface="Andalus" pitchFamily="18" charset="-78"/>
            </a:endParaRPr>
          </a:p>
          <a:p>
            <a:r>
              <a:rPr lang="it-IT" sz="1400" dirty="0" smtClean="0">
                <a:latin typeface="+mj-lt"/>
                <a:cs typeface="Andalus" pitchFamily="18" charset="-78"/>
              </a:rPr>
              <a:t>17. 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Nord-pas-de-Calais</a:t>
            </a:r>
            <a:endParaRPr lang="it-IT" sz="1400" dirty="0" smtClean="0">
              <a:latin typeface="+mj-lt"/>
              <a:cs typeface="Andalus" pitchFamily="18" charset="-78"/>
            </a:endParaRPr>
          </a:p>
          <a:p>
            <a:r>
              <a:rPr lang="it-IT" sz="1400" dirty="0" smtClean="0">
                <a:latin typeface="+mj-lt"/>
                <a:cs typeface="Andalus" pitchFamily="18" charset="-78"/>
              </a:rPr>
              <a:t>18.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Pays</a:t>
            </a:r>
            <a:r>
              <a:rPr lang="it-IT" sz="1400" dirty="0" smtClean="0">
                <a:latin typeface="+mj-lt"/>
                <a:cs typeface="Andalus" pitchFamily="18" charset="-78"/>
              </a:rPr>
              <a:t> de la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Loire</a:t>
            </a:r>
            <a:endParaRPr lang="it-IT" sz="1400" dirty="0" smtClean="0">
              <a:latin typeface="+mj-lt"/>
              <a:cs typeface="Andalus" pitchFamily="18" charset="-78"/>
            </a:endParaRPr>
          </a:p>
          <a:p>
            <a:r>
              <a:rPr lang="it-IT" sz="1400" dirty="0" smtClean="0">
                <a:latin typeface="+mj-lt"/>
                <a:cs typeface="Andalus" pitchFamily="18" charset="-78"/>
              </a:rPr>
              <a:t>19.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Picardie</a:t>
            </a:r>
            <a:endParaRPr lang="it-IT" sz="1400" dirty="0" smtClean="0">
              <a:latin typeface="+mj-lt"/>
              <a:cs typeface="Andalus" pitchFamily="18" charset="-78"/>
            </a:endParaRPr>
          </a:p>
          <a:p>
            <a:r>
              <a:rPr lang="it-IT" sz="1400" dirty="0" smtClean="0">
                <a:latin typeface="+mj-lt"/>
                <a:cs typeface="Andalus" pitchFamily="18" charset="-78"/>
              </a:rPr>
              <a:t>20.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Poitou-Charentes</a:t>
            </a:r>
            <a:endParaRPr lang="it-IT" sz="1400" dirty="0" smtClean="0">
              <a:latin typeface="+mj-lt"/>
              <a:cs typeface="Andalus" pitchFamily="18" charset="-78"/>
            </a:endParaRPr>
          </a:p>
          <a:p>
            <a:r>
              <a:rPr lang="it-IT" sz="1400" dirty="0" smtClean="0">
                <a:latin typeface="+mj-lt"/>
                <a:cs typeface="Andalus" pitchFamily="18" charset="-78"/>
              </a:rPr>
              <a:t>21.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Provence-Alpes-Côte</a:t>
            </a:r>
            <a:r>
              <a:rPr lang="it-IT" sz="1400" dirty="0" smtClean="0">
                <a:latin typeface="+mj-lt"/>
                <a:cs typeface="Andalus" pitchFamily="18" charset="-78"/>
              </a:rPr>
              <a:t> d’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Azur</a:t>
            </a:r>
            <a:endParaRPr lang="it-IT" sz="1400" dirty="0" smtClean="0">
              <a:latin typeface="+mj-lt"/>
              <a:cs typeface="Andalus" pitchFamily="18" charset="-78"/>
            </a:endParaRPr>
          </a:p>
          <a:p>
            <a:r>
              <a:rPr lang="it-IT" sz="1400" dirty="0" smtClean="0">
                <a:latin typeface="+mj-lt"/>
                <a:cs typeface="Andalus" pitchFamily="18" charset="-78"/>
              </a:rPr>
              <a:t>22.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Rhône</a:t>
            </a:r>
            <a:r>
              <a:rPr lang="it-IT" sz="1400" dirty="0" smtClean="0">
                <a:latin typeface="+mj-lt"/>
                <a:cs typeface="Andalus" pitchFamily="18" charset="-78"/>
              </a:rPr>
              <a:t>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-Alpes</a:t>
            </a:r>
            <a:endParaRPr lang="it-IT" sz="1400" dirty="0">
              <a:latin typeface="+mj-lt"/>
              <a:cs typeface="Andalus" pitchFamily="18" charset="-78"/>
            </a:endParaRPr>
          </a:p>
        </p:txBody>
      </p:sp>
      <p:sp>
        <p:nvSpPr>
          <p:cNvPr id="8" name="Segnaposto testo 7"/>
          <p:cNvSpPr>
            <a:spLocks noGrp="1"/>
          </p:cNvSpPr>
          <p:nvPr>
            <p:ph type="body" sz="quarter" idx="3"/>
          </p:nvPr>
        </p:nvSpPr>
        <p:spPr>
          <a:xfrm>
            <a:off x="5148064" y="692696"/>
            <a:ext cx="3995936" cy="108012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it-IT" dirty="0" smtClean="0">
                <a:latin typeface="+mj-lt"/>
                <a:cs typeface="Andalus" pitchFamily="18" charset="-78"/>
              </a:rPr>
              <a:t>                 </a:t>
            </a:r>
            <a:r>
              <a:rPr lang="it-IT" dirty="0" err="1" smtClean="0">
                <a:latin typeface="+mj-lt"/>
                <a:cs typeface="Andalus" pitchFamily="18" charset="-78"/>
              </a:rPr>
              <a:t>Les</a:t>
            </a:r>
            <a:r>
              <a:rPr lang="it-IT" dirty="0" smtClean="0">
                <a:latin typeface="+mj-lt"/>
                <a:cs typeface="Andalus" pitchFamily="18" charset="-78"/>
              </a:rPr>
              <a:t> </a:t>
            </a:r>
            <a:r>
              <a:rPr lang="it-IT" dirty="0" err="1" smtClean="0">
                <a:latin typeface="+mj-lt"/>
                <a:cs typeface="Andalus" pitchFamily="18" charset="-78"/>
              </a:rPr>
              <a:t>régions</a:t>
            </a:r>
            <a:r>
              <a:rPr lang="it-IT" dirty="0" smtClean="0">
                <a:latin typeface="+mj-lt"/>
                <a:cs typeface="Andalus" pitchFamily="18" charset="-78"/>
              </a:rPr>
              <a:t> </a:t>
            </a:r>
          </a:p>
          <a:p>
            <a:r>
              <a:rPr lang="it-IT" dirty="0" smtClean="0">
                <a:latin typeface="+mj-lt"/>
                <a:cs typeface="Andalus" pitchFamily="18" charset="-78"/>
              </a:rPr>
              <a:t>                 d’</a:t>
            </a:r>
            <a:r>
              <a:rPr lang="it-IT" dirty="0" err="1" smtClean="0">
                <a:latin typeface="+mj-lt"/>
                <a:cs typeface="Andalus" pitchFamily="18" charset="-78"/>
              </a:rPr>
              <a:t>outre-mer</a:t>
            </a:r>
            <a:endParaRPr lang="it-IT" dirty="0">
              <a:latin typeface="+mj-lt"/>
              <a:cs typeface="Andalus" pitchFamily="18" charset="-78"/>
            </a:endParaRPr>
          </a:p>
        </p:txBody>
      </p:sp>
      <p:sp>
        <p:nvSpPr>
          <p:cNvPr id="9" name="Segnaposto contenuto 8"/>
          <p:cNvSpPr>
            <a:spLocks noGrp="1"/>
          </p:cNvSpPr>
          <p:nvPr>
            <p:ph sz="quarter" idx="4"/>
          </p:nvPr>
        </p:nvSpPr>
        <p:spPr>
          <a:xfrm>
            <a:off x="6012160" y="1772816"/>
            <a:ext cx="3131840" cy="5085184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it-IT" sz="2000" dirty="0" smtClean="0">
                <a:latin typeface="+mj-lt"/>
                <a:cs typeface="Andalus" pitchFamily="18" charset="-78"/>
              </a:rPr>
              <a:t>23. </a:t>
            </a:r>
            <a:r>
              <a:rPr lang="it-IT" sz="2000" dirty="0" err="1" smtClean="0">
                <a:latin typeface="+mj-lt"/>
                <a:cs typeface="Andalus" pitchFamily="18" charset="-78"/>
              </a:rPr>
              <a:t>Guadeloupe</a:t>
            </a:r>
            <a:endParaRPr lang="it-IT" sz="2000" dirty="0" smtClean="0">
              <a:latin typeface="+mj-lt"/>
              <a:cs typeface="Andalus" pitchFamily="18" charset="-78"/>
            </a:endParaRPr>
          </a:p>
          <a:p>
            <a:r>
              <a:rPr lang="it-IT" sz="2000" dirty="0" smtClean="0">
                <a:latin typeface="+mj-lt"/>
                <a:cs typeface="Andalus" pitchFamily="18" charset="-78"/>
              </a:rPr>
              <a:t>24. </a:t>
            </a:r>
            <a:r>
              <a:rPr lang="it-IT" sz="2000" dirty="0" err="1" smtClean="0">
                <a:latin typeface="+mj-lt"/>
                <a:cs typeface="Andalus" pitchFamily="18" charset="-78"/>
              </a:rPr>
              <a:t>Guyane</a:t>
            </a:r>
            <a:endParaRPr lang="it-IT" sz="2000" dirty="0" smtClean="0">
              <a:latin typeface="+mj-lt"/>
              <a:cs typeface="Andalus" pitchFamily="18" charset="-78"/>
            </a:endParaRPr>
          </a:p>
          <a:p>
            <a:r>
              <a:rPr lang="it-IT" sz="2000" dirty="0" smtClean="0">
                <a:latin typeface="+mj-lt"/>
                <a:cs typeface="Andalus" pitchFamily="18" charset="-78"/>
              </a:rPr>
              <a:t>25. La Réunion</a:t>
            </a:r>
          </a:p>
          <a:p>
            <a:r>
              <a:rPr lang="it-IT" sz="2000" dirty="0" smtClean="0">
                <a:latin typeface="+mj-lt"/>
                <a:cs typeface="Andalus" pitchFamily="18" charset="-78"/>
              </a:rPr>
              <a:t>26. </a:t>
            </a:r>
            <a:r>
              <a:rPr lang="it-IT" sz="2000" dirty="0" err="1" smtClean="0">
                <a:latin typeface="+mj-lt"/>
                <a:cs typeface="Andalus" pitchFamily="18" charset="-78"/>
              </a:rPr>
              <a:t>Martinique</a:t>
            </a:r>
            <a:endParaRPr lang="it-IT" sz="2000" dirty="0" smtClean="0">
              <a:latin typeface="+mj-lt"/>
              <a:cs typeface="Andalus" pitchFamily="18" charset="-78"/>
            </a:endParaRPr>
          </a:p>
          <a:p>
            <a:r>
              <a:rPr lang="it-IT" sz="2000" dirty="0" smtClean="0">
                <a:latin typeface="+mj-lt"/>
                <a:cs typeface="Andalus" pitchFamily="18" charset="-78"/>
              </a:rPr>
              <a:t>27. Mayotte</a:t>
            </a:r>
            <a:endParaRPr lang="it-IT" sz="2000" dirty="0">
              <a:latin typeface="+mj-lt"/>
              <a:cs typeface="Andalus" pitchFamily="18" charset="-78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14</a:t>
            </a:fld>
            <a:endParaRPr lang="it-IT"/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3200" dirty="0" smtClean="0"/>
              <a:t>Il </a:t>
            </a:r>
            <a:r>
              <a:rPr lang="it-IT" sz="3200" dirty="0" err="1" smtClean="0"/>
              <a:t>faut</a:t>
            </a:r>
            <a:r>
              <a:rPr lang="it-IT" sz="3200" dirty="0" smtClean="0"/>
              <a:t> </a:t>
            </a:r>
            <a:r>
              <a:rPr lang="it-IT" sz="3200" dirty="0" err="1" smtClean="0"/>
              <a:t>souligner</a:t>
            </a:r>
            <a:r>
              <a:rPr lang="it-IT" sz="3200" dirty="0" smtClean="0"/>
              <a:t> </a:t>
            </a:r>
            <a:r>
              <a:rPr lang="it-IT" sz="3200" dirty="0" err="1" smtClean="0"/>
              <a:t>que</a:t>
            </a:r>
            <a:r>
              <a:rPr lang="it-IT" sz="3200" dirty="0" smtClean="0"/>
              <a:t> </a:t>
            </a:r>
            <a:r>
              <a:rPr lang="it-IT" sz="3200" dirty="0" err="1" smtClean="0"/>
              <a:t>depuis</a:t>
            </a:r>
            <a:r>
              <a:rPr lang="it-IT" sz="3200" dirty="0" smtClean="0"/>
              <a:t> le 1° </a:t>
            </a:r>
            <a:r>
              <a:rPr lang="it-IT" sz="3200" dirty="0" err="1" smtClean="0"/>
              <a:t>janvier</a:t>
            </a:r>
            <a:r>
              <a:rPr lang="it-IT" sz="3200" dirty="0" smtClean="0"/>
              <a:t> 2016 </a:t>
            </a:r>
            <a:r>
              <a:rPr lang="it-IT" sz="3200" dirty="0" err="1" smtClean="0"/>
              <a:t>les</a:t>
            </a:r>
            <a:r>
              <a:rPr lang="it-IT" sz="3200" dirty="0" smtClean="0"/>
              <a:t> </a:t>
            </a:r>
            <a:r>
              <a:rPr lang="it-IT" sz="3200" dirty="0" err="1" smtClean="0"/>
              <a:t>régions</a:t>
            </a:r>
            <a:r>
              <a:rPr lang="it-IT" sz="3200" dirty="0" smtClean="0"/>
              <a:t> </a:t>
            </a:r>
            <a:r>
              <a:rPr lang="it-IT" sz="3200" dirty="0" err="1" smtClean="0"/>
              <a:t>vont</a:t>
            </a:r>
            <a:r>
              <a:rPr lang="it-IT" sz="3200" dirty="0" smtClean="0"/>
              <a:t> </a:t>
            </a:r>
            <a:r>
              <a:rPr lang="it-IT" sz="3200" dirty="0" err="1" smtClean="0"/>
              <a:t>être</a:t>
            </a:r>
            <a:r>
              <a:rPr lang="it-IT" sz="3200" dirty="0" smtClean="0"/>
              <a:t> </a:t>
            </a:r>
            <a:r>
              <a:rPr lang="it-IT" sz="3200" dirty="0" err="1" smtClean="0"/>
              <a:t>modifiées</a:t>
            </a:r>
            <a:r>
              <a:rPr lang="it-IT" sz="3200" dirty="0" smtClean="0"/>
              <a:t> </a:t>
            </a:r>
            <a:r>
              <a:rPr lang="it-IT" sz="3200" dirty="0" err="1" smtClean="0"/>
              <a:t>et</a:t>
            </a:r>
            <a:r>
              <a:rPr lang="it-IT" sz="3200" dirty="0" smtClean="0"/>
              <a:t> </a:t>
            </a:r>
            <a:r>
              <a:rPr lang="it-IT" sz="3200" dirty="0" err="1" smtClean="0"/>
              <a:t>reduites</a:t>
            </a:r>
            <a:r>
              <a:rPr lang="it-IT" sz="3200" dirty="0" smtClean="0"/>
              <a:t> à 13</a:t>
            </a:r>
            <a:endParaRPr lang="it-IT" sz="3200" dirty="0"/>
          </a:p>
        </p:txBody>
      </p:sp>
      <p:pic>
        <p:nvPicPr>
          <p:cNvPr id="6" name="Segnaposto contenuto 5" descr="carte-14-nouvelles-regions-mediu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05781"/>
            <a:ext cx="8229600" cy="4114800"/>
          </a:xfrm>
        </p:spPr>
      </p:pic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15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 fontScale="90000"/>
          </a:bodyPr>
          <a:lstStyle/>
          <a:p>
            <a:r>
              <a:rPr lang="it-IT" dirty="0" err="1" smtClean="0">
                <a:cs typeface="Andalus" pitchFamily="18" charset="-78"/>
              </a:rPr>
              <a:t>Est-ce</a:t>
            </a:r>
            <a:r>
              <a:rPr lang="it-IT" dirty="0" smtClean="0">
                <a:cs typeface="Andalus" pitchFamily="18" charset="-78"/>
              </a:rPr>
              <a:t> </a:t>
            </a:r>
            <a:r>
              <a:rPr lang="it-IT" dirty="0" err="1" smtClean="0">
                <a:cs typeface="Andalus" pitchFamily="18" charset="-78"/>
              </a:rPr>
              <a:t>que</a:t>
            </a:r>
            <a:r>
              <a:rPr lang="it-IT" dirty="0" smtClean="0">
                <a:cs typeface="Andalus" pitchFamily="18" charset="-78"/>
              </a:rPr>
              <a:t> </a:t>
            </a:r>
            <a:r>
              <a:rPr lang="it-IT" dirty="0" err="1" smtClean="0">
                <a:cs typeface="Andalus" pitchFamily="18" charset="-78"/>
              </a:rPr>
              <a:t>quelqu</a:t>
            </a:r>
            <a:r>
              <a:rPr lang="it-IT" dirty="0" smtClean="0">
                <a:cs typeface="Andalus" pitchFamily="18" charset="-78"/>
              </a:rPr>
              <a:t>’un d’</a:t>
            </a:r>
            <a:r>
              <a:rPr lang="it-IT" dirty="0" err="1" smtClean="0">
                <a:cs typeface="Andalus" pitchFamily="18" charset="-78"/>
              </a:rPr>
              <a:t>entre</a:t>
            </a:r>
            <a:r>
              <a:rPr lang="it-IT" dirty="0" smtClean="0">
                <a:cs typeface="Andalus" pitchFamily="18" charset="-78"/>
              </a:rPr>
              <a:t> </a:t>
            </a:r>
            <a:r>
              <a:rPr lang="it-IT" dirty="0" err="1" smtClean="0">
                <a:cs typeface="Andalus" pitchFamily="18" charset="-78"/>
              </a:rPr>
              <a:t>vous</a:t>
            </a:r>
            <a:r>
              <a:rPr lang="it-IT" dirty="0" smtClean="0">
                <a:cs typeface="Andalus" pitchFamily="18" charset="-78"/>
              </a:rPr>
              <a:t> a </a:t>
            </a:r>
            <a:r>
              <a:rPr lang="it-IT" dirty="0" err="1" smtClean="0">
                <a:cs typeface="Andalus" pitchFamily="18" charset="-78"/>
              </a:rPr>
              <a:t>visité</a:t>
            </a:r>
            <a:r>
              <a:rPr lang="it-IT" dirty="0" smtClean="0">
                <a:cs typeface="Andalus" pitchFamily="18" charset="-78"/>
              </a:rPr>
              <a:t> </a:t>
            </a:r>
            <a:r>
              <a:rPr lang="it-IT" dirty="0" err="1" smtClean="0">
                <a:cs typeface="Andalus" pitchFamily="18" charset="-78"/>
              </a:rPr>
              <a:t>des</a:t>
            </a:r>
            <a:r>
              <a:rPr lang="it-IT" dirty="0" smtClean="0">
                <a:cs typeface="Andalus" pitchFamily="18" charset="-78"/>
              </a:rPr>
              <a:t> </a:t>
            </a:r>
            <a:r>
              <a:rPr lang="it-IT" dirty="0" err="1" smtClean="0">
                <a:cs typeface="Andalus" pitchFamily="18" charset="-78"/>
              </a:rPr>
              <a:t>régions</a:t>
            </a:r>
            <a:r>
              <a:rPr lang="it-IT" dirty="0" smtClean="0">
                <a:cs typeface="Andalus" pitchFamily="18" charset="-78"/>
              </a:rPr>
              <a:t> </a:t>
            </a:r>
            <a:r>
              <a:rPr lang="it-IT" dirty="0" err="1" smtClean="0">
                <a:cs typeface="Andalus" pitchFamily="18" charset="-78"/>
              </a:rPr>
              <a:t>françaises</a:t>
            </a:r>
            <a:r>
              <a:rPr lang="it-IT" dirty="0" smtClean="0">
                <a:cs typeface="Andalus" pitchFamily="18" charset="-78"/>
              </a:rPr>
              <a:t> </a:t>
            </a:r>
            <a:r>
              <a:rPr lang="it-IT" dirty="0" err="1" smtClean="0">
                <a:cs typeface="Andalus" pitchFamily="18" charset="-78"/>
              </a:rPr>
              <a:t>métropolitaines</a:t>
            </a:r>
            <a:r>
              <a:rPr lang="it-IT" dirty="0" smtClean="0">
                <a:cs typeface="Andalus" pitchFamily="18" charset="-78"/>
              </a:rPr>
              <a:t>?</a:t>
            </a:r>
            <a:endParaRPr lang="it-IT" dirty="0">
              <a:cs typeface="Andalus" pitchFamily="18" charset="-78"/>
            </a:endParaRPr>
          </a:p>
        </p:txBody>
      </p:sp>
      <p:pic>
        <p:nvPicPr>
          <p:cNvPr id="5" name="Segnaposto contenuto 4" descr="588px-Régions_de_France.svg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83768" y="2204864"/>
            <a:ext cx="4192039" cy="3921125"/>
          </a:xfrm>
        </p:spPr>
      </p:pic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 fontScale="90000"/>
          </a:bodyPr>
          <a:lstStyle/>
          <a:p>
            <a:r>
              <a:rPr lang="it-IT" sz="2200" dirty="0" err="1" smtClean="0"/>
              <a:t>Chaque</a:t>
            </a:r>
            <a:r>
              <a:rPr lang="it-IT" sz="2200" dirty="0" smtClean="0"/>
              <a:t> </a:t>
            </a:r>
            <a:r>
              <a:rPr lang="it-IT" sz="2200" dirty="0" err="1" smtClean="0"/>
              <a:t>région</a:t>
            </a:r>
            <a:r>
              <a:rPr lang="it-IT" sz="2200" dirty="0" smtClean="0"/>
              <a:t> a son </a:t>
            </a:r>
            <a:r>
              <a:rPr lang="it-IT" sz="2200" dirty="0" err="1" smtClean="0"/>
              <a:t>chef-lieu…</a:t>
            </a:r>
            <a:r>
              <a:rPr lang="it-IT" sz="2200" dirty="0" smtClean="0"/>
              <a:t/>
            </a:r>
            <a:br>
              <a:rPr lang="it-IT" sz="2200" dirty="0" smtClean="0"/>
            </a:br>
            <a:r>
              <a:rPr lang="it-IT" sz="2200" dirty="0" err="1" smtClean="0"/>
              <a:t>trouvez-les</a:t>
            </a:r>
            <a:r>
              <a:rPr lang="it-IT" sz="2200" dirty="0" smtClean="0"/>
              <a:t> </a:t>
            </a:r>
            <a:r>
              <a:rPr lang="it-IT" sz="2200" dirty="0" err="1" smtClean="0"/>
              <a:t>sur</a:t>
            </a:r>
            <a:r>
              <a:rPr lang="it-IT" sz="2200" dirty="0" smtClean="0"/>
              <a:t> </a:t>
            </a:r>
            <a:r>
              <a:rPr lang="it-IT" sz="2200" dirty="0" err="1" smtClean="0"/>
              <a:t>cette</a:t>
            </a:r>
            <a:r>
              <a:rPr lang="it-IT" sz="2200" dirty="0" smtClean="0"/>
              <a:t> </a:t>
            </a:r>
            <a:r>
              <a:rPr lang="it-IT" sz="2200" dirty="0" err="1" smtClean="0"/>
              <a:t>page</a:t>
            </a:r>
            <a:r>
              <a:rPr lang="it-IT" sz="2200" dirty="0" smtClean="0"/>
              <a:t>: </a:t>
            </a:r>
            <a:br>
              <a:rPr lang="it-IT" sz="2200" dirty="0" smtClean="0"/>
            </a:br>
            <a:r>
              <a:rPr lang="it-IT" sz="2200" dirty="0" smtClean="0">
                <a:solidFill>
                  <a:srgbClr val="FF0000"/>
                </a:solidFill>
                <a:hlinkClick r:id="rId2"/>
              </a:rPr>
              <a:t>http://fr.wikipedia.org/wiki/Région_française</a:t>
            </a:r>
            <a:r>
              <a:rPr lang="it-IT" sz="2200" dirty="0" smtClean="0">
                <a:solidFill>
                  <a:srgbClr val="FF0000"/>
                </a:solidFill>
              </a:rPr>
              <a:t/>
            </a:r>
            <a:br>
              <a:rPr lang="it-IT" sz="2200" dirty="0" smtClean="0">
                <a:solidFill>
                  <a:srgbClr val="FF0000"/>
                </a:solidFill>
              </a:rPr>
            </a:br>
            <a:r>
              <a:rPr lang="it-IT" sz="2200" dirty="0" err="1" smtClean="0">
                <a:solidFill>
                  <a:srgbClr val="FF0000"/>
                </a:solidFill>
              </a:rPr>
              <a:t>et</a:t>
            </a:r>
            <a:r>
              <a:rPr lang="it-IT" sz="2200" dirty="0" smtClean="0">
                <a:solidFill>
                  <a:srgbClr val="FF0000"/>
                </a:solidFill>
              </a:rPr>
              <a:t> </a:t>
            </a:r>
            <a:r>
              <a:rPr lang="it-IT" sz="2200" dirty="0" err="1" smtClean="0">
                <a:solidFill>
                  <a:srgbClr val="FF0000"/>
                </a:solidFill>
              </a:rPr>
              <a:t>puis</a:t>
            </a:r>
            <a:r>
              <a:rPr lang="it-IT" sz="2200" dirty="0" smtClean="0">
                <a:solidFill>
                  <a:srgbClr val="FF0000"/>
                </a:solidFill>
              </a:rPr>
              <a:t> </a:t>
            </a:r>
            <a:r>
              <a:rPr lang="it-IT" sz="2200" dirty="0" err="1" smtClean="0">
                <a:solidFill>
                  <a:srgbClr val="FF0000"/>
                </a:solidFill>
              </a:rPr>
              <a:t>insérez</a:t>
            </a:r>
            <a:r>
              <a:rPr lang="it-IT" sz="2200" dirty="0" smtClean="0">
                <a:solidFill>
                  <a:srgbClr val="FF0000"/>
                </a:solidFill>
              </a:rPr>
              <a:t> </a:t>
            </a:r>
            <a:r>
              <a:rPr lang="it-IT" sz="2200" dirty="0" err="1" smtClean="0">
                <a:solidFill>
                  <a:srgbClr val="FF0000"/>
                </a:solidFill>
              </a:rPr>
              <a:t>nom</a:t>
            </a:r>
            <a:r>
              <a:rPr lang="it-IT" sz="2200" dirty="0" smtClean="0">
                <a:solidFill>
                  <a:srgbClr val="FF0000"/>
                </a:solidFill>
              </a:rPr>
              <a:t> de la </a:t>
            </a:r>
            <a:r>
              <a:rPr lang="it-IT" sz="2200" dirty="0" err="1" smtClean="0">
                <a:solidFill>
                  <a:srgbClr val="FF0000"/>
                </a:solidFill>
              </a:rPr>
              <a:t>région</a:t>
            </a:r>
            <a:r>
              <a:rPr lang="it-IT" sz="2200" dirty="0" smtClean="0">
                <a:solidFill>
                  <a:srgbClr val="FF0000"/>
                </a:solidFill>
              </a:rPr>
              <a:t> </a:t>
            </a:r>
            <a:r>
              <a:rPr lang="it-IT" sz="2200" dirty="0" err="1" smtClean="0">
                <a:solidFill>
                  <a:srgbClr val="FF0000"/>
                </a:solidFill>
              </a:rPr>
              <a:t>et</a:t>
            </a:r>
            <a:r>
              <a:rPr lang="it-IT" sz="2200" dirty="0" smtClean="0">
                <a:solidFill>
                  <a:srgbClr val="FF0000"/>
                </a:solidFill>
              </a:rPr>
              <a:t> </a:t>
            </a:r>
            <a:r>
              <a:rPr lang="it-IT" sz="2200" dirty="0" err="1" smtClean="0">
                <a:solidFill>
                  <a:srgbClr val="FF0000"/>
                </a:solidFill>
              </a:rPr>
              <a:t>du</a:t>
            </a:r>
            <a:r>
              <a:rPr lang="it-IT" sz="2200" dirty="0" smtClean="0">
                <a:solidFill>
                  <a:srgbClr val="FF0000"/>
                </a:solidFill>
              </a:rPr>
              <a:t> </a:t>
            </a:r>
            <a:r>
              <a:rPr lang="it-IT" sz="2200" dirty="0" err="1" smtClean="0">
                <a:solidFill>
                  <a:srgbClr val="FF0000"/>
                </a:solidFill>
              </a:rPr>
              <a:t>chef-lieu</a:t>
            </a:r>
            <a:r>
              <a:rPr lang="it-IT" sz="2200" dirty="0" smtClean="0">
                <a:solidFill>
                  <a:srgbClr val="FF0000"/>
                </a:solidFill>
              </a:rPr>
              <a:t> </a:t>
            </a:r>
            <a:r>
              <a:rPr lang="it-IT" sz="2200" dirty="0" err="1" smtClean="0">
                <a:solidFill>
                  <a:srgbClr val="FF0000"/>
                </a:solidFill>
              </a:rPr>
              <a:t>sur</a:t>
            </a:r>
            <a:r>
              <a:rPr lang="it-IT" sz="2200" dirty="0" smtClean="0">
                <a:solidFill>
                  <a:srgbClr val="FF0000"/>
                </a:solidFill>
              </a:rPr>
              <a:t> la carte </a:t>
            </a:r>
            <a:r>
              <a:rPr lang="it-IT" sz="2200" dirty="0" err="1" smtClean="0">
                <a:solidFill>
                  <a:srgbClr val="FF0000"/>
                </a:solidFill>
              </a:rPr>
              <a:t>muette</a:t>
            </a: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 </a:t>
            </a:r>
            <a:endParaRPr lang="it-IT" dirty="0"/>
          </a:p>
        </p:txBody>
      </p:sp>
      <p:pic>
        <p:nvPicPr>
          <p:cNvPr id="5" name="Segnaposto contenuto 4" descr="588px-Régions_de_France.svg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195736" y="2002801"/>
            <a:ext cx="4892508" cy="4576322"/>
          </a:xfrm>
        </p:spPr>
      </p:pic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it-IT" dirty="0" err="1" smtClean="0"/>
              <a:t>Les</a:t>
            </a:r>
            <a:r>
              <a:rPr lang="it-IT" dirty="0" smtClean="0"/>
              <a:t> </a:t>
            </a:r>
            <a:r>
              <a:rPr lang="it-IT" dirty="0" err="1" smtClean="0"/>
              <a:t>régions</a:t>
            </a:r>
            <a:r>
              <a:rPr lang="it-IT" dirty="0" smtClean="0"/>
              <a:t> </a:t>
            </a:r>
            <a:r>
              <a:rPr lang="it-IT" dirty="0" err="1" smtClean="0"/>
              <a:t>sont</a:t>
            </a:r>
            <a:r>
              <a:rPr lang="it-IT" dirty="0" smtClean="0"/>
              <a:t> </a:t>
            </a:r>
            <a:r>
              <a:rPr lang="it-IT" dirty="0" err="1" smtClean="0"/>
              <a:t>divisée</a:t>
            </a:r>
            <a:r>
              <a:rPr lang="it-IT" dirty="0" smtClean="0"/>
              <a:t> à </a:t>
            </a:r>
            <a:r>
              <a:rPr lang="it-IT" dirty="0" err="1" smtClean="0"/>
              <a:t>leur</a:t>
            </a:r>
            <a:r>
              <a:rPr lang="it-IT" dirty="0" smtClean="0"/>
              <a:t> tour en </a:t>
            </a:r>
            <a:r>
              <a:rPr lang="it-IT" dirty="0" err="1" smtClean="0"/>
              <a:t>départements</a:t>
            </a:r>
            <a:endParaRPr lang="it-IT" dirty="0"/>
          </a:p>
        </p:txBody>
      </p:sp>
      <p:sp>
        <p:nvSpPr>
          <p:cNvPr id="6" name="Segnaposto testo 5"/>
          <p:cNvSpPr>
            <a:spLocks noGrp="1"/>
          </p:cNvSpPr>
          <p:nvPr>
            <p:ph type="body" idx="1"/>
          </p:nvPr>
        </p:nvSpPr>
        <p:spPr>
          <a:xfrm>
            <a:off x="0" y="1412776"/>
            <a:ext cx="4644008" cy="5445224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endParaRPr lang="it-IT" dirty="0"/>
          </a:p>
        </p:txBody>
      </p:sp>
      <p:sp>
        <p:nvSpPr>
          <p:cNvPr id="9" name="Segnaposto testo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0" name="Segnaposto contenuto 9"/>
          <p:cNvSpPr>
            <a:spLocks noGrp="1"/>
          </p:cNvSpPr>
          <p:nvPr>
            <p:ph sz="quarter" idx="4"/>
          </p:nvPr>
        </p:nvSpPr>
        <p:spPr>
          <a:xfrm>
            <a:off x="4644008" y="1412776"/>
            <a:ext cx="4499991" cy="5445224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18</a:t>
            </a:fld>
            <a:endParaRPr lang="it-IT"/>
          </a:p>
        </p:txBody>
      </p:sp>
      <p:pic>
        <p:nvPicPr>
          <p:cNvPr id="8" name="Segnaposto contenuto 7" descr="departements_et_regions.pn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843436" y="1424669"/>
            <a:ext cx="5464868" cy="511169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3600451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it-IT" sz="3600" dirty="0" err="1" smtClean="0">
                <a:cs typeface="Andalus" pitchFamily="18" charset="-78"/>
              </a:rPr>
              <a:t>Les</a:t>
            </a:r>
            <a:r>
              <a:rPr lang="it-IT" sz="3600" dirty="0" smtClean="0">
                <a:cs typeface="Andalus" pitchFamily="18" charset="-78"/>
              </a:rPr>
              <a:t> </a:t>
            </a:r>
            <a:r>
              <a:rPr lang="it-IT" sz="3600" dirty="0" err="1" smtClean="0">
                <a:cs typeface="Andalus" pitchFamily="18" charset="-78"/>
              </a:rPr>
              <a:t>départements</a:t>
            </a:r>
            <a:r>
              <a:rPr lang="it-IT" sz="3600" dirty="0" smtClean="0">
                <a:cs typeface="Andalus" pitchFamily="18" charset="-78"/>
              </a:rPr>
              <a:t>, qui </a:t>
            </a:r>
            <a:r>
              <a:rPr lang="it-IT" sz="3600" dirty="0" err="1" smtClean="0">
                <a:cs typeface="Andalus" pitchFamily="18" charset="-78"/>
              </a:rPr>
              <a:t>sont</a:t>
            </a:r>
            <a:r>
              <a:rPr lang="it-IT" sz="3600" dirty="0" smtClean="0">
                <a:cs typeface="Andalus" pitchFamily="18" charset="-78"/>
              </a:rPr>
              <a:t> 101, </a:t>
            </a:r>
            <a:r>
              <a:rPr lang="it-IT" sz="3600" dirty="0" err="1" smtClean="0">
                <a:cs typeface="Andalus" pitchFamily="18" charset="-78"/>
              </a:rPr>
              <a:t>sont</a:t>
            </a:r>
            <a:r>
              <a:rPr lang="it-IT" sz="3600" dirty="0" smtClean="0">
                <a:cs typeface="Andalus" pitchFamily="18" charset="-78"/>
              </a:rPr>
              <a:t> </a:t>
            </a:r>
            <a:r>
              <a:rPr lang="it-IT" sz="3600" dirty="0" err="1" smtClean="0">
                <a:cs typeface="Andalus" pitchFamily="18" charset="-78"/>
              </a:rPr>
              <a:t>comme</a:t>
            </a:r>
            <a:r>
              <a:rPr lang="it-IT" sz="3600" dirty="0" smtClean="0">
                <a:cs typeface="Andalus" pitchFamily="18" charset="-78"/>
              </a:rPr>
              <a:t> </a:t>
            </a:r>
            <a:r>
              <a:rPr lang="it-IT" sz="3600" dirty="0" err="1" smtClean="0">
                <a:cs typeface="Andalus" pitchFamily="18" charset="-78"/>
              </a:rPr>
              <a:t>les</a:t>
            </a:r>
            <a:r>
              <a:rPr lang="it-IT" sz="3600" dirty="0" smtClean="0">
                <a:cs typeface="Andalus" pitchFamily="18" charset="-78"/>
              </a:rPr>
              <a:t> “province”</a:t>
            </a:r>
            <a:r>
              <a:rPr lang="it-IT" sz="3600" dirty="0" err="1" smtClean="0">
                <a:cs typeface="Andalus" pitchFamily="18" charset="-78"/>
              </a:rPr>
              <a:t>italiennes</a:t>
            </a:r>
            <a:r>
              <a:rPr lang="it-IT" sz="3600" dirty="0" smtClean="0">
                <a:cs typeface="Andalus" pitchFamily="18" charset="-78"/>
              </a:rPr>
              <a:t>. </a:t>
            </a:r>
            <a:r>
              <a:rPr lang="it-IT" sz="3600" dirty="0" err="1" smtClean="0">
                <a:cs typeface="Andalus" pitchFamily="18" charset="-78"/>
              </a:rPr>
              <a:t>Ils</a:t>
            </a:r>
            <a:r>
              <a:rPr lang="it-IT" sz="3600" dirty="0" smtClean="0">
                <a:cs typeface="Andalus" pitchFamily="18" charset="-78"/>
              </a:rPr>
              <a:t> </a:t>
            </a:r>
            <a:r>
              <a:rPr lang="it-IT" sz="3600" dirty="0" err="1" smtClean="0">
                <a:cs typeface="Andalus" pitchFamily="18" charset="-78"/>
              </a:rPr>
              <a:t>ont</a:t>
            </a:r>
            <a:r>
              <a:rPr lang="it-IT" sz="3600" dirty="0" smtClean="0">
                <a:cs typeface="Andalus" pitchFamily="18" charset="-78"/>
              </a:rPr>
              <a:t> </a:t>
            </a:r>
            <a:r>
              <a:rPr lang="it-IT" sz="3600" dirty="0" err="1" smtClean="0">
                <a:cs typeface="Andalus" pitchFamily="18" charset="-78"/>
              </a:rPr>
              <a:t>chacun</a:t>
            </a:r>
            <a:r>
              <a:rPr lang="it-IT" sz="3600" dirty="0" smtClean="0">
                <a:cs typeface="Andalus" pitchFamily="18" charset="-78"/>
              </a:rPr>
              <a:t> un numéro qui </a:t>
            </a:r>
            <a:r>
              <a:rPr lang="it-IT" sz="3600" dirty="0" err="1" smtClean="0">
                <a:cs typeface="Andalus" pitchFamily="18" charset="-78"/>
              </a:rPr>
              <a:t>suit</a:t>
            </a:r>
            <a:r>
              <a:rPr lang="it-IT" sz="3600" dirty="0" smtClean="0">
                <a:cs typeface="Andalus" pitchFamily="18" charset="-78"/>
              </a:rPr>
              <a:t> l’</a:t>
            </a:r>
            <a:r>
              <a:rPr lang="it-IT" sz="3600" dirty="0" err="1" smtClean="0">
                <a:cs typeface="Andalus" pitchFamily="18" charset="-78"/>
              </a:rPr>
              <a:t>ordre</a:t>
            </a:r>
            <a:r>
              <a:rPr lang="it-IT" sz="3600" dirty="0" smtClean="0">
                <a:cs typeface="Andalus" pitchFamily="18" charset="-78"/>
              </a:rPr>
              <a:t> </a:t>
            </a:r>
            <a:r>
              <a:rPr lang="it-IT" sz="3600" dirty="0" err="1" smtClean="0">
                <a:cs typeface="Andalus" pitchFamily="18" charset="-78"/>
              </a:rPr>
              <a:t>alphabetique</a:t>
            </a:r>
            <a:r>
              <a:rPr lang="it-IT" sz="3600" dirty="0" smtClean="0">
                <a:cs typeface="Andalus" pitchFamily="18" charset="-78"/>
              </a:rPr>
              <a:t>. </a:t>
            </a:r>
            <a:r>
              <a:rPr lang="it-IT" sz="3600" dirty="0" err="1" smtClean="0">
                <a:cs typeface="Andalus" pitchFamily="18" charset="-78"/>
              </a:rPr>
              <a:t>Voyons</a:t>
            </a:r>
            <a:r>
              <a:rPr lang="it-IT" sz="3600" dirty="0" smtClean="0">
                <a:cs typeface="Andalus" pitchFamily="18" charset="-78"/>
              </a:rPr>
              <a:t>, par </a:t>
            </a:r>
            <a:r>
              <a:rPr lang="it-IT" sz="3600" dirty="0" err="1" smtClean="0">
                <a:cs typeface="Andalus" pitchFamily="18" charset="-78"/>
              </a:rPr>
              <a:t>exemple</a:t>
            </a:r>
            <a:r>
              <a:rPr lang="it-IT" sz="3600" dirty="0" smtClean="0">
                <a:cs typeface="Andalus" pitchFamily="18" charset="-78"/>
              </a:rPr>
              <a:t>,  </a:t>
            </a:r>
            <a:r>
              <a:rPr lang="it-IT" sz="3600" dirty="0" err="1">
                <a:cs typeface="Andalus" pitchFamily="18" charset="-78"/>
              </a:rPr>
              <a:t>l</a:t>
            </a:r>
            <a:r>
              <a:rPr lang="it-IT" sz="3600" dirty="0" err="1" smtClean="0">
                <a:cs typeface="Andalus" pitchFamily="18" charset="-78"/>
              </a:rPr>
              <a:t>es</a:t>
            </a:r>
            <a:r>
              <a:rPr lang="it-IT" sz="3600" dirty="0" smtClean="0">
                <a:cs typeface="Andalus" pitchFamily="18" charset="-78"/>
              </a:rPr>
              <a:t> </a:t>
            </a:r>
            <a:r>
              <a:rPr lang="it-IT" sz="3600" dirty="0" err="1" smtClean="0">
                <a:cs typeface="Andalus" pitchFamily="18" charset="-78"/>
              </a:rPr>
              <a:t>départements</a:t>
            </a:r>
            <a:r>
              <a:rPr lang="it-IT" sz="3600" dirty="0" smtClean="0">
                <a:cs typeface="Andalus" pitchFamily="18" charset="-78"/>
              </a:rPr>
              <a:t> de la </a:t>
            </a:r>
            <a:r>
              <a:rPr lang="it-IT" sz="3600" dirty="0" err="1" smtClean="0">
                <a:cs typeface="Andalus" pitchFamily="18" charset="-78"/>
              </a:rPr>
              <a:t>région</a:t>
            </a:r>
            <a:r>
              <a:rPr lang="it-IT" sz="3600" dirty="0" smtClean="0">
                <a:cs typeface="Andalus" pitchFamily="18" charset="-78"/>
              </a:rPr>
              <a:t> PACA</a:t>
            </a:r>
            <a:endParaRPr lang="it-IT" sz="3600" dirty="0">
              <a:cs typeface="Andalus" pitchFamily="18" charset="-78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0" y="3573016"/>
            <a:ext cx="9144000" cy="3284984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19</a:t>
            </a:fld>
            <a:endParaRPr lang="it-IT"/>
          </a:p>
        </p:txBody>
      </p:sp>
      <p:pic>
        <p:nvPicPr>
          <p:cNvPr id="5" name="Immagine 4" descr="carte_paca_var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3808" y="3068960"/>
            <a:ext cx="3687386" cy="3568054"/>
          </a:xfrm>
          <a:prstGeom prst="rect">
            <a:avLst/>
          </a:prstGeom>
        </p:spPr>
      </p:pic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2492896"/>
            <a:ext cx="8219256" cy="144016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it-IT" dirty="0" smtClean="0">
                <a:latin typeface="Andalus" pitchFamily="18" charset="-78"/>
                <a:cs typeface="Andalus" pitchFamily="18" charset="-78"/>
              </a:rPr>
              <a:t>     </a:t>
            </a:r>
            <a:r>
              <a:rPr lang="it-IT" dirty="0" err="1" smtClean="0">
                <a:latin typeface="Andalus" pitchFamily="18" charset="-78"/>
                <a:cs typeface="Andalus" pitchFamily="18" charset="-78"/>
              </a:rPr>
              <a:t>Quand</a:t>
            </a:r>
            <a:r>
              <a:rPr lang="it-IT" dirty="0" smtClean="0">
                <a:latin typeface="Andalus" pitchFamily="18" charset="-78"/>
                <a:cs typeface="Andalus" pitchFamily="18" charset="-78"/>
              </a:rPr>
              <a:t> on </a:t>
            </a:r>
            <a:r>
              <a:rPr lang="it-IT" dirty="0" err="1" smtClean="0">
                <a:latin typeface="Andalus" pitchFamily="18" charset="-78"/>
                <a:cs typeface="Andalus" pitchFamily="18" charset="-78"/>
              </a:rPr>
              <a:t>parle</a:t>
            </a:r>
            <a:r>
              <a:rPr lang="it-IT" dirty="0" smtClean="0">
                <a:latin typeface="Andalus" pitchFamily="18" charset="-78"/>
                <a:cs typeface="Andalus" pitchFamily="18" charset="-78"/>
              </a:rPr>
              <a:t> de la </a:t>
            </a:r>
            <a:r>
              <a:rPr lang="it-IT" sz="5400" dirty="0" smtClean="0">
                <a:latin typeface="Andalus" pitchFamily="18" charset="-78"/>
                <a:cs typeface="Andalus" pitchFamily="18" charset="-78"/>
              </a:rPr>
              <a:t>France</a:t>
            </a:r>
            <a:r>
              <a:rPr lang="it-IT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it-IT" dirty="0">
                <a:latin typeface="Andalus" pitchFamily="18" charset="-78"/>
                <a:cs typeface="Andalus" pitchFamily="18" charset="-78"/>
              </a:rPr>
              <a:t/>
            </a:r>
            <a:br>
              <a:rPr lang="it-IT" dirty="0">
                <a:latin typeface="Andalus" pitchFamily="18" charset="-78"/>
                <a:cs typeface="Andalus" pitchFamily="18" charset="-78"/>
              </a:rPr>
            </a:br>
            <a:r>
              <a:rPr lang="it-IT" dirty="0" smtClean="0">
                <a:latin typeface="Andalus" pitchFamily="18" charset="-78"/>
                <a:cs typeface="Andalus" pitchFamily="18" charset="-78"/>
              </a:rPr>
              <a:t>on </a:t>
            </a:r>
            <a:r>
              <a:rPr lang="it-IT" dirty="0" err="1" smtClean="0">
                <a:latin typeface="Andalus" pitchFamily="18" charset="-78"/>
                <a:cs typeface="Andalus" pitchFamily="18" charset="-78"/>
              </a:rPr>
              <a:t>pense</a:t>
            </a:r>
            <a:r>
              <a:rPr lang="it-IT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it-IT" dirty="0" err="1" smtClean="0">
                <a:latin typeface="Andalus" pitchFamily="18" charset="-78"/>
                <a:cs typeface="Andalus" pitchFamily="18" charset="-78"/>
              </a:rPr>
              <a:t>à…</a:t>
            </a:r>
            <a:endParaRPr lang="it-IT" dirty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err="1" smtClean="0"/>
              <a:t>Maintenant</a:t>
            </a:r>
            <a:r>
              <a:rPr lang="it-IT" dirty="0" smtClean="0"/>
              <a:t>, on va </a:t>
            </a:r>
            <a:r>
              <a:rPr lang="it-IT" dirty="0" err="1" smtClean="0"/>
              <a:t>découvrir</a:t>
            </a:r>
            <a:r>
              <a:rPr lang="it-IT" dirty="0" smtClean="0"/>
              <a:t> </a:t>
            </a:r>
            <a:r>
              <a:rPr lang="it-IT" dirty="0" err="1" smtClean="0"/>
              <a:t>les</a:t>
            </a:r>
            <a:r>
              <a:rPr lang="it-IT" dirty="0" smtClean="0"/>
              <a:t> </a:t>
            </a:r>
            <a:r>
              <a:rPr lang="it-IT" dirty="0" err="1" smtClean="0"/>
              <a:t>régions</a:t>
            </a:r>
            <a:r>
              <a:rPr lang="it-IT" dirty="0" smtClean="0"/>
              <a:t> ensemble! 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20</a:t>
            </a:fld>
            <a:endParaRPr lang="it-IT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043771"/>
            <a:ext cx="4896544" cy="3638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Voilà une vidéo </a:t>
            </a:r>
            <a:r>
              <a:rPr lang="it-IT" dirty="0" err="1" smtClean="0"/>
              <a:t>très</a:t>
            </a:r>
            <a:r>
              <a:rPr lang="it-IT" dirty="0" smtClean="0"/>
              <a:t> </a:t>
            </a:r>
            <a:r>
              <a:rPr lang="it-IT" dirty="0" err="1" smtClean="0"/>
              <a:t>jolie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 smtClean="0"/>
          </a:p>
          <a:p>
            <a:pPr>
              <a:buNone/>
            </a:pPr>
            <a:r>
              <a:rPr lang="it-IT" dirty="0" smtClean="0">
                <a:solidFill>
                  <a:srgbClr val="FF0000"/>
                </a:solidFill>
              </a:rPr>
              <a:t>À la </a:t>
            </a:r>
            <a:r>
              <a:rPr lang="it-IT" dirty="0" err="1" smtClean="0">
                <a:solidFill>
                  <a:srgbClr val="FF0000"/>
                </a:solidFill>
              </a:rPr>
              <a:t>découverte</a:t>
            </a:r>
            <a:r>
              <a:rPr lang="it-IT" dirty="0" smtClean="0">
                <a:solidFill>
                  <a:srgbClr val="FF0000"/>
                </a:solidFill>
              </a:rPr>
              <a:t> </a:t>
            </a:r>
            <a:r>
              <a:rPr lang="it-IT" dirty="0" err="1" smtClean="0">
                <a:solidFill>
                  <a:srgbClr val="FF0000"/>
                </a:solidFill>
              </a:rPr>
              <a:t>des</a:t>
            </a:r>
            <a:r>
              <a:rPr lang="it-IT" dirty="0" smtClean="0">
                <a:solidFill>
                  <a:srgbClr val="FF0000"/>
                </a:solidFill>
              </a:rPr>
              <a:t> </a:t>
            </a:r>
            <a:r>
              <a:rPr lang="it-IT" dirty="0" err="1" smtClean="0">
                <a:solidFill>
                  <a:srgbClr val="FF0000"/>
                </a:solidFill>
              </a:rPr>
              <a:t>régions</a:t>
            </a:r>
            <a:r>
              <a:rPr lang="it-IT" dirty="0" smtClean="0">
                <a:solidFill>
                  <a:srgbClr val="FF0000"/>
                </a:solidFill>
              </a:rPr>
              <a:t> </a:t>
            </a:r>
            <a:r>
              <a:rPr lang="it-IT" dirty="0" err="1" smtClean="0">
                <a:solidFill>
                  <a:srgbClr val="FF0000"/>
                </a:solidFill>
              </a:rPr>
              <a:t>françaises…</a:t>
            </a:r>
            <a:endParaRPr lang="it-IT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it-IT" dirty="0" smtClean="0"/>
              <a:t> </a:t>
            </a:r>
          </a:p>
          <a:p>
            <a:pPr>
              <a:buNone/>
            </a:pPr>
            <a:r>
              <a:rPr lang="it-IT" dirty="0" smtClean="0"/>
              <a:t>https://www.youtube.com/watch?v=FzbZ-itTMgQ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21</a:t>
            </a:fld>
            <a:endParaRPr lang="it-IT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7308304" y="260648"/>
            <a:ext cx="1285422" cy="126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>
            <a:normAutofit fontScale="90000"/>
          </a:bodyPr>
          <a:lstStyle/>
          <a:p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endParaRPr lang="it-IT" dirty="0" smtClean="0">
              <a:solidFill>
                <a:srgbClr val="00B050"/>
              </a:solidFill>
              <a:latin typeface="Andalus" pitchFamily="18" charset="-78"/>
              <a:cs typeface="Andalus" pitchFamily="18" charset="-78"/>
            </a:endParaRPr>
          </a:p>
          <a:p>
            <a:r>
              <a:rPr lang="it-IT" sz="3600" b="1" dirty="0" err="1" smtClean="0">
                <a:solidFill>
                  <a:srgbClr val="00B050"/>
                </a:solidFill>
                <a:latin typeface="+mj-lt"/>
                <a:cs typeface="Andalus" pitchFamily="18" charset="-78"/>
              </a:rPr>
              <a:t>Est-ce</a:t>
            </a:r>
            <a:r>
              <a:rPr lang="it-IT" sz="3600" b="1" dirty="0" smtClean="0">
                <a:solidFill>
                  <a:srgbClr val="00B050"/>
                </a:solidFill>
                <a:latin typeface="+mj-lt"/>
                <a:cs typeface="Andalus" pitchFamily="18" charset="-78"/>
              </a:rPr>
              <a:t> </a:t>
            </a:r>
            <a:r>
              <a:rPr lang="it-IT" sz="3600" b="1" dirty="0" err="1" smtClean="0">
                <a:solidFill>
                  <a:srgbClr val="00B050"/>
                </a:solidFill>
                <a:latin typeface="+mj-lt"/>
                <a:cs typeface="Andalus" pitchFamily="18" charset="-78"/>
              </a:rPr>
              <a:t>que</a:t>
            </a:r>
            <a:r>
              <a:rPr lang="it-IT" sz="3600" b="1" dirty="0" smtClean="0">
                <a:solidFill>
                  <a:srgbClr val="00B050"/>
                </a:solidFill>
                <a:latin typeface="+mj-lt"/>
                <a:cs typeface="Andalus" pitchFamily="18" charset="-78"/>
              </a:rPr>
              <a:t> </a:t>
            </a:r>
            <a:r>
              <a:rPr lang="it-IT" sz="3600" b="1" dirty="0" err="1" smtClean="0">
                <a:solidFill>
                  <a:srgbClr val="00B050"/>
                </a:solidFill>
                <a:latin typeface="+mj-lt"/>
                <a:cs typeface="Andalus" pitchFamily="18" charset="-78"/>
              </a:rPr>
              <a:t>vous</a:t>
            </a:r>
            <a:r>
              <a:rPr lang="it-IT" sz="3600" b="1" dirty="0" smtClean="0">
                <a:solidFill>
                  <a:srgbClr val="00B050"/>
                </a:solidFill>
                <a:latin typeface="+mj-lt"/>
                <a:cs typeface="Andalus" pitchFamily="18" charset="-78"/>
              </a:rPr>
              <a:t> </a:t>
            </a:r>
            <a:r>
              <a:rPr lang="it-IT" sz="3600" b="1" dirty="0" err="1" smtClean="0">
                <a:solidFill>
                  <a:srgbClr val="00B050"/>
                </a:solidFill>
                <a:latin typeface="+mj-lt"/>
                <a:cs typeface="Andalus" pitchFamily="18" charset="-78"/>
              </a:rPr>
              <a:t>avez</a:t>
            </a:r>
            <a:r>
              <a:rPr lang="it-IT" sz="3600" b="1" dirty="0" smtClean="0">
                <a:solidFill>
                  <a:srgbClr val="00B050"/>
                </a:solidFill>
                <a:latin typeface="+mj-lt"/>
                <a:cs typeface="Andalus" pitchFamily="18" charset="-78"/>
              </a:rPr>
              <a:t> </a:t>
            </a:r>
            <a:r>
              <a:rPr lang="it-IT" sz="3600" b="1" dirty="0" err="1" smtClean="0">
                <a:solidFill>
                  <a:srgbClr val="00B050"/>
                </a:solidFill>
                <a:latin typeface="+mj-lt"/>
                <a:cs typeface="Andalus" pitchFamily="18" charset="-78"/>
              </a:rPr>
              <a:t>reconnu</a:t>
            </a:r>
            <a:r>
              <a:rPr lang="it-IT" sz="3600" b="1" dirty="0" smtClean="0">
                <a:solidFill>
                  <a:srgbClr val="00B050"/>
                </a:solidFill>
                <a:latin typeface="+mj-lt"/>
                <a:cs typeface="Andalus" pitchFamily="18" charset="-78"/>
              </a:rPr>
              <a:t> la </a:t>
            </a:r>
            <a:r>
              <a:rPr lang="it-IT" sz="3600" b="1" dirty="0" err="1" smtClean="0">
                <a:solidFill>
                  <a:srgbClr val="00B050"/>
                </a:solidFill>
                <a:latin typeface="+mj-lt"/>
                <a:cs typeface="Andalus" pitchFamily="18" charset="-78"/>
              </a:rPr>
              <a:t>musique</a:t>
            </a:r>
            <a:r>
              <a:rPr lang="it-IT" sz="3600" b="1" dirty="0" smtClean="0">
                <a:solidFill>
                  <a:srgbClr val="00B050"/>
                </a:solidFill>
                <a:latin typeface="+mj-lt"/>
                <a:cs typeface="Andalus" pitchFamily="18" charset="-78"/>
              </a:rPr>
              <a:t>? </a:t>
            </a:r>
          </a:p>
          <a:p>
            <a:r>
              <a:rPr lang="it-IT" sz="3600" b="1" dirty="0" smtClean="0">
                <a:solidFill>
                  <a:srgbClr val="00B050"/>
                </a:solidFill>
                <a:latin typeface="+mj-lt"/>
                <a:cs typeface="Andalus" pitchFamily="18" charset="-78"/>
              </a:rPr>
              <a:t>… C’EST LA BANDE  SONORE  DU </a:t>
            </a:r>
            <a:r>
              <a:rPr lang="it-IT" sz="3600" b="1" dirty="0" err="1" smtClean="0">
                <a:solidFill>
                  <a:srgbClr val="00B050"/>
                </a:solidFill>
                <a:latin typeface="+mj-lt"/>
                <a:cs typeface="Andalus" pitchFamily="18" charset="-78"/>
              </a:rPr>
              <a:t>FILM…</a:t>
            </a:r>
            <a:endParaRPr lang="it-IT" sz="3600" b="1" dirty="0" smtClean="0">
              <a:solidFill>
                <a:srgbClr val="00B050"/>
              </a:solidFill>
              <a:latin typeface="+mj-lt"/>
              <a:cs typeface="Andalus" pitchFamily="18" charset="-78"/>
            </a:endParaRPr>
          </a:p>
          <a:p>
            <a:pPr>
              <a:buNone/>
            </a:pPr>
            <a:r>
              <a:rPr lang="it-IT" dirty="0" smtClean="0"/>
              <a:t> 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22</a:t>
            </a:fld>
            <a:endParaRPr lang="it-IT"/>
          </a:p>
        </p:txBody>
      </p:sp>
      <p:pic>
        <p:nvPicPr>
          <p:cNvPr id="5" name="Immagine 4" descr="Amelie_post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99792" y="2636912"/>
            <a:ext cx="3601194" cy="3788238"/>
          </a:xfrm>
          <a:prstGeom prst="rect">
            <a:avLst/>
          </a:prstGeom>
        </p:spPr>
      </p:pic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it-IT" sz="3200" dirty="0" err="1" smtClean="0"/>
              <a:t>Allons</a:t>
            </a:r>
            <a:r>
              <a:rPr lang="it-IT" sz="3200" dirty="0" smtClean="0"/>
              <a:t> </a:t>
            </a:r>
            <a:r>
              <a:rPr lang="it-IT" sz="3200" dirty="0" err="1" smtClean="0"/>
              <a:t>faire</a:t>
            </a:r>
            <a:r>
              <a:rPr lang="it-IT" sz="3200" dirty="0" smtClean="0"/>
              <a:t>  un </a:t>
            </a:r>
            <a:r>
              <a:rPr lang="it-IT" sz="3200" dirty="0" err="1" smtClean="0"/>
              <a:t>jeu</a:t>
            </a:r>
            <a:r>
              <a:rPr lang="it-IT" sz="3200" dirty="0" smtClean="0"/>
              <a:t>: </a:t>
            </a:r>
            <a:br>
              <a:rPr lang="it-IT" sz="3200" dirty="0" smtClean="0"/>
            </a:br>
            <a:r>
              <a:rPr lang="it-IT" sz="3200" dirty="0" err="1" smtClean="0"/>
              <a:t>les</a:t>
            </a:r>
            <a:r>
              <a:rPr lang="it-IT" sz="3200" dirty="0" smtClean="0"/>
              <a:t> </a:t>
            </a:r>
            <a:r>
              <a:rPr lang="it-IT" sz="3200" dirty="0" err="1" smtClean="0"/>
              <a:t>régions</a:t>
            </a:r>
            <a:r>
              <a:rPr lang="it-IT" sz="3200" dirty="0" smtClean="0"/>
              <a:t> à </a:t>
            </a:r>
            <a:r>
              <a:rPr lang="it-IT" sz="3200" dirty="0" err="1" smtClean="0"/>
              <a:t>caser</a:t>
            </a:r>
            <a:r>
              <a:rPr lang="it-IT" sz="3200" dirty="0" smtClean="0"/>
              <a:t> </a:t>
            </a:r>
            <a:r>
              <a:rPr lang="it-IT" sz="3200" dirty="0" err="1" smtClean="0"/>
              <a:t>sur</a:t>
            </a:r>
            <a:r>
              <a:rPr lang="it-IT" sz="3200" dirty="0" smtClean="0"/>
              <a:t> la carte </a:t>
            </a:r>
            <a:endParaRPr lang="it-IT" sz="32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it-IT" dirty="0" smtClean="0"/>
              <a:t> </a:t>
            </a:r>
            <a:r>
              <a:rPr lang="it-IT" dirty="0" err="1" smtClean="0"/>
              <a:t>Allez</a:t>
            </a:r>
            <a:r>
              <a:rPr lang="it-IT" dirty="0" smtClean="0"/>
              <a:t> à la </a:t>
            </a:r>
            <a:r>
              <a:rPr lang="it-IT" dirty="0" err="1" smtClean="0"/>
              <a:t>page</a:t>
            </a:r>
            <a:r>
              <a:rPr lang="it-IT" dirty="0" smtClean="0"/>
              <a:t> internet</a:t>
            </a:r>
          </a:p>
          <a:p>
            <a:pPr>
              <a:buNone/>
            </a:pPr>
            <a:r>
              <a:rPr lang="it-IT" dirty="0" smtClean="0"/>
              <a:t> </a:t>
            </a:r>
            <a:r>
              <a:rPr lang="it-IT" u="sng" dirty="0" smtClean="0">
                <a:hlinkClick r:id="rId2"/>
              </a:rPr>
              <a:t>http://www.jeux-geographiques.com/</a:t>
            </a:r>
            <a:endParaRPr lang="it-IT" u="sng" dirty="0" smtClean="0"/>
          </a:p>
          <a:p>
            <a:pPr>
              <a:buNone/>
            </a:pPr>
            <a:r>
              <a:rPr lang="it-IT" dirty="0" err="1" smtClean="0"/>
              <a:t>Cliquez</a:t>
            </a:r>
            <a:r>
              <a:rPr lang="it-IT" dirty="0" smtClean="0"/>
              <a:t> </a:t>
            </a:r>
            <a:r>
              <a:rPr lang="it-IT" dirty="0" err="1" smtClean="0"/>
              <a:t>sur</a:t>
            </a:r>
            <a:r>
              <a:rPr lang="it-IT" dirty="0" smtClean="0"/>
              <a:t> l’</a:t>
            </a:r>
            <a:r>
              <a:rPr lang="it-IT" dirty="0" err="1" smtClean="0"/>
              <a:t>onglet</a:t>
            </a:r>
            <a:r>
              <a:rPr lang="it-IT" dirty="0" smtClean="0"/>
              <a:t> </a:t>
            </a:r>
          </a:p>
          <a:p>
            <a:pPr>
              <a:buFont typeface="Wingdings"/>
              <a:buChar char="Ø"/>
            </a:pPr>
            <a:r>
              <a:rPr lang="it-IT" dirty="0" smtClean="0"/>
              <a:t>France </a:t>
            </a:r>
          </a:p>
          <a:p>
            <a:pPr>
              <a:buFont typeface="Wingdings"/>
              <a:buChar char="Ø"/>
            </a:pPr>
            <a:r>
              <a:rPr lang="it-IT" dirty="0" err="1" smtClean="0"/>
              <a:t>Régions</a:t>
            </a:r>
            <a:r>
              <a:rPr lang="it-IT" dirty="0" smtClean="0"/>
              <a:t> de France </a:t>
            </a:r>
          </a:p>
          <a:p>
            <a:pPr>
              <a:buNone/>
            </a:pPr>
            <a:r>
              <a:rPr lang="it-IT" dirty="0" err="1" smtClean="0"/>
              <a:t>Et</a:t>
            </a:r>
            <a:r>
              <a:rPr lang="it-IT" dirty="0" smtClean="0"/>
              <a:t> </a:t>
            </a:r>
            <a:r>
              <a:rPr lang="it-IT" dirty="0" err="1" smtClean="0"/>
              <a:t>jouez</a:t>
            </a:r>
            <a:r>
              <a:rPr lang="it-IT" dirty="0" smtClean="0"/>
              <a:t>!! 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23</a:t>
            </a:fld>
            <a:endParaRPr lang="it-IT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352" y="404664"/>
            <a:ext cx="1069850" cy="10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Qui a </a:t>
            </a:r>
            <a:r>
              <a:rPr lang="it-IT" dirty="0" err="1" smtClean="0"/>
              <a:t>gagné</a:t>
            </a:r>
            <a:r>
              <a:rPr lang="it-IT" dirty="0" smtClean="0"/>
              <a:t>? 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err="1" smtClean="0"/>
              <a:t>Dites-moi</a:t>
            </a:r>
            <a:r>
              <a:rPr lang="it-IT" dirty="0" smtClean="0"/>
              <a:t> </a:t>
            </a:r>
            <a:r>
              <a:rPr lang="it-IT" dirty="0" err="1" smtClean="0"/>
              <a:t>votre</a:t>
            </a:r>
            <a:r>
              <a:rPr lang="it-IT" dirty="0" smtClean="0"/>
              <a:t> score </a:t>
            </a:r>
            <a:r>
              <a:rPr lang="it-IT" dirty="0" err="1" smtClean="0"/>
              <a:t>et</a:t>
            </a:r>
            <a:r>
              <a:rPr lang="it-IT" dirty="0" smtClean="0"/>
              <a:t> </a:t>
            </a:r>
            <a:r>
              <a:rPr lang="it-IT" dirty="0" err="1" smtClean="0"/>
              <a:t>allons</a:t>
            </a:r>
            <a:r>
              <a:rPr lang="it-IT" dirty="0" smtClean="0"/>
              <a:t> </a:t>
            </a:r>
            <a:r>
              <a:rPr lang="it-IT" dirty="0" err="1" smtClean="0"/>
              <a:t>proclamer</a:t>
            </a:r>
            <a:r>
              <a:rPr lang="it-IT" dirty="0" smtClean="0"/>
              <a:t> le </a:t>
            </a:r>
            <a:r>
              <a:rPr lang="it-IT" dirty="0" err="1" smtClean="0"/>
              <a:t>vainqueur</a:t>
            </a:r>
            <a:r>
              <a:rPr lang="it-IT" dirty="0" smtClean="0"/>
              <a:t> ! </a:t>
            </a:r>
          </a:p>
          <a:p>
            <a:endParaRPr lang="it-IT" dirty="0" smtClean="0"/>
          </a:p>
          <a:p>
            <a:endParaRPr lang="it-IT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24</a:t>
            </a:fld>
            <a:endParaRPr lang="it-IT"/>
          </a:p>
        </p:txBody>
      </p:sp>
      <p:pic>
        <p:nvPicPr>
          <p:cNvPr id="2050" name="Picture 2" descr="C:\Users\Silvia\AppData\Local\Microsoft\Windows\INetCache\IE\P2O3AZIN\france-french-flag-thumb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404664"/>
            <a:ext cx="1040780" cy="1327462"/>
          </a:xfrm>
          <a:prstGeom prst="rect">
            <a:avLst/>
          </a:prstGeom>
          <a:noFill/>
        </p:spPr>
      </p:pic>
      <p:pic>
        <p:nvPicPr>
          <p:cNvPr id="2052" name="Picture 4" descr="C:\Users\Silvia\AppData\Local\Microsoft\Windows\INetCache\IE\SHOZS7ZY\coppa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3429000"/>
            <a:ext cx="1800225" cy="2095500"/>
          </a:xfrm>
          <a:prstGeom prst="rect">
            <a:avLst/>
          </a:prstGeom>
          <a:noFill/>
        </p:spPr>
      </p:pic>
      <p:sp>
        <p:nvSpPr>
          <p:cNvPr id="7" name="Segnaposto piè di pagina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err="1" smtClean="0">
                <a:solidFill>
                  <a:srgbClr val="C00000"/>
                </a:solidFill>
              </a:rPr>
              <a:t>Allons</a:t>
            </a:r>
            <a:r>
              <a:rPr lang="it-IT" dirty="0" smtClean="0">
                <a:solidFill>
                  <a:srgbClr val="C00000"/>
                </a:solidFill>
              </a:rPr>
              <a:t> </a:t>
            </a:r>
            <a:r>
              <a:rPr lang="it-IT" dirty="0" err="1" smtClean="0">
                <a:solidFill>
                  <a:srgbClr val="C00000"/>
                </a:solidFill>
              </a:rPr>
              <a:t>voire</a:t>
            </a:r>
            <a:r>
              <a:rPr lang="it-IT" dirty="0" smtClean="0">
                <a:solidFill>
                  <a:srgbClr val="C00000"/>
                </a:solidFill>
              </a:rPr>
              <a:t> </a:t>
            </a:r>
            <a:r>
              <a:rPr lang="it-IT" dirty="0" err="1" smtClean="0">
                <a:solidFill>
                  <a:srgbClr val="C00000"/>
                </a:solidFill>
              </a:rPr>
              <a:t>quelques</a:t>
            </a:r>
            <a:r>
              <a:rPr lang="it-IT" dirty="0" smtClean="0">
                <a:solidFill>
                  <a:srgbClr val="C00000"/>
                </a:solidFill>
              </a:rPr>
              <a:t> </a:t>
            </a:r>
            <a:r>
              <a:rPr lang="it-IT" dirty="0" err="1" smtClean="0">
                <a:solidFill>
                  <a:srgbClr val="C00000"/>
                </a:solidFill>
              </a:rPr>
              <a:t>exemples</a:t>
            </a:r>
            <a:r>
              <a:rPr lang="it-IT" dirty="0" smtClean="0">
                <a:solidFill>
                  <a:srgbClr val="C00000"/>
                </a:solidFill>
              </a:rPr>
              <a:t> </a:t>
            </a:r>
            <a:r>
              <a:rPr lang="it-IT" dirty="0" err="1" smtClean="0">
                <a:solidFill>
                  <a:srgbClr val="C00000"/>
                </a:solidFill>
              </a:rPr>
              <a:t>du</a:t>
            </a:r>
            <a:r>
              <a:rPr lang="it-IT" dirty="0" smtClean="0">
                <a:solidFill>
                  <a:srgbClr val="C00000"/>
                </a:solidFill>
              </a:rPr>
              <a:t> </a:t>
            </a:r>
            <a:r>
              <a:rPr lang="it-IT" dirty="0" err="1" smtClean="0">
                <a:solidFill>
                  <a:srgbClr val="C00000"/>
                </a:solidFill>
              </a:rPr>
              <a:t>patrimoine</a:t>
            </a:r>
            <a:r>
              <a:rPr lang="it-IT" dirty="0" smtClean="0">
                <a:solidFill>
                  <a:srgbClr val="C00000"/>
                </a:solidFill>
              </a:rPr>
              <a:t> </a:t>
            </a:r>
            <a:r>
              <a:rPr lang="it-IT" dirty="0" err="1" smtClean="0">
                <a:solidFill>
                  <a:srgbClr val="C00000"/>
                </a:solidFill>
              </a:rPr>
              <a:t>français…</a:t>
            </a:r>
            <a:r>
              <a:rPr lang="it-IT" dirty="0" smtClean="0">
                <a:solidFill>
                  <a:srgbClr val="C00000"/>
                </a:solidFill>
              </a:rPr>
              <a:t>.</a:t>
            </a:r>
            <a:endParaRPr lang="it-IT" dirty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it-IT" dirty="0" smtClean="0"/>
          </a:p>
          <a:p>
            <a:pPr>
              <a:buNone/>
            </a:pPr>
            <a:endParaRPr lang="it-IT" dirty="0" smtClean="0"/>
          </a:p>
          <a:p>
            <a:pPr>
              <a:buNone/>
            </a:pPr>
            <a:r>
              <a:rPr lang="it-IT" dirty="0" err="1" smtClean="0">
                <a:solidFill>
                  <a:schemeClr val="accent6">
                    <a:lumMod val="75000"/>
                  </a:schemeClr>
                </a:solidFill>
              </a:rPr>
              <a:t>Est-ce</a:t>
            </a:r>
            <a:r>
              <a:rPr lang="it-IT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it-IT" dirty="0" err="1" smtClean="0">
                <a:solidFill>
                  <a:schemeClr val="accent6">
                    <a:lumMod val="75000"/>
                  </a:schemeClr>
                </a:solidFill>
              </a:rPr>
              <a:t>que</a:t>
            </a:r>
            <a:r>
              <a:rPr lang="it-IT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it-IT" dirty="0" err="1" smtClean="0">
                <a:solidFill>
                  <a:schemeClr val="accent6">
                    <a:lumMod val="75000"/>
                  </a:schemeClr>
                </a:solidFill>
              </a:rPr>
              <a:t>vous</a:t>
            </a:r>
            <a:r>
              <a:rPr lang="it-IT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it-IT" dirty="0" err="1" smtClean="0">
                <a:solidFill>
                  <a:schemeClr val="accent6">
                    <a:lumMod val="75000"/>
                  </a:schemeClr>
                </a:solidFill>
              </a:rPr>
              <a:t>reconnaissez</a:t>
            </a:r>
            <a:r>
              <a:rPr lang="it-IT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it-IT" dirty="0" err="1" smtClean="0">
                <a:solidFill>
                  <a:schemeClr val="accent6">
                    <a:lumMod val="75000"/>
                  </a:schemeClr>
                </a:solidFill>
              </a:rPr>
              <a:t>quelque</a:t>
            </a:r>
            <a:r>
              <a:rPr lang="it-IT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it-IT" dirty="0" err="1" smtClean="0">
                <a:solidFill>
                  <a:schemeClr val="accent6">
                    <a:lumMod val="75000"/>
                  </a:schemeClr>
                </a:solidFill>
              </a:rPr>
              <a:t>chose</a:t>
            </a:r>
            <a:r>
              <a:rPr lang="it-IT" dirty="0" smtClean="0">
                <a:solidFill>
                  <a:schemeClr val="accent6">
                    <a:lumMod val="75000"/>
                  </a:schemeClr>
                </a:solidFill>
              </a:rPr>
              <a:t> ? </a:t>
            </a:r>
            <a:endParaRPr lang="it-IT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25</a:t>
            </a:fld>
            <a:endParaRPr lang="it-IT"/>
          </a:p>
        </p:txBody>
      </p:sp>
      <p:pic>
        <p:nvPicPr>
          <p:cNvPr id="4099" name="Picture 3" descr="C:\Users\Silvia\AppData\Local\Microsoft\Windows\INetCache\IE\P2O3AZIN\tn_4pippo1_pensieroso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4005064"/>
            <a:ext cx="1038225" cy="1066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      </a:t>
            </a:r>
            <a:endParaRPr lang="it-IT" dirty="0"/>
          </a:p>
        </p:txBody>
      </p:sp>
      <p:pic>
        <p:nvPicPr>
          <p:cNvPr id="5" name="Segnaposto contenuto 4" descr="louvre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5631" r="5631"/>
          <a:stretch>
            <a:fillRect/>
          </a:stretch>
        </p:blipFill>
        <p:spPr>
          <a:xfrm>
            <a:off x="1331640" y="368660"/>
            <a:ext cx="6350496" cy="4762872"/>
          </a:xfrm>
        </p:spPr>
      </p:pic>
      <p:sp>
        <p:nvSpPr>
          <p:cNvPr id="14" name="Segnaposto testo 13"/>
          <p:cNvSpPr>
            <a:spLocks noGrp="1"/>
          </p:cNvSpPr>
          <p:nvPr>
            <p:ph type="body" sz="half" idx="2"/>
          </p:nvPr>
        </p:nvSpPr>
        <p:spPr>
          <a:xfrm>
            <a:off x="1792288" y="5229200"/>
            <a:ext cx="5486400" cy="1080120"/>
          </a:xfrm>
        </p:spPr>
        <p:txBody>
          <a:bodyPr>
            <a:noAutofit/>
          </a:bodyPr>
          <a:lstStyle/>
          <a:p>
            <a:pPr algn="ctr"/>
            <a:r>
              <a:rPr lang="it-IT" sz="2000" dirty="0" smtClean="0"/>
              <a:t>Le Louvre!! </a:t>
            </a:r>
          </a:p>
          <a:p>
            <a:pPr algn="ctr"/>
            <a:endParaRPr lang="it-IT" sz="2000" dirty="0" smtClean="0"/>
          </a:p>
          <a:p>
            <a:pPr algn="ctr"/>
            <a:r>
              <a:rPr lang="it-IT" sz="2000" dirty="0" smtClean="0"/>
              <a:t>C’</a:t>
            </a:r>
            <a:r>
              <a:rPr lang="it-IT" sz="2000" dirty="0" err="1" smtClean="0"/>
              <a:t>était</a:t>
            </a:r>
            <a:r>
              <a:rPr lang="it-IT" sz="2000" dirty="0" smtClean="0"/>
              <a:t> </a:t>
            </a:r>
            <a:r>
              <a:rPr lang="it-IT" sz="2000" dirty="0" err="1" smtClean="0"/>
              <a:t>facile…</a:t>
            </a:r>
            <a:endParaRPr lang="it-IT" sz="20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26</a:t>
            </a:fld>
            <a:endParaRPr lang="it-IT"/>
          </a:p>
        </p:txBody>
      </p:sp>
      <p:sp>
        <p:nvSpPr>
          <p:cNvPr id="15" name="Segnaposto piè di pagina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>
                <a:solidFill>
                  <a:schemeClr val="tx2"/>
                </a:solidFill>
                <a:latin typeface="Andalus" pitchFamily="18" charset="-78"/>
                <a:cs typeface="Andalus" pitchFamily="18" charset="-78"/>
              </a:rPr>
              <a:t>Il y a </a:t>
            </a:r>
            <a:r>
              <a:rPr lang="it-IT" dirty="0" err="1" smtClean="0">
                <a:solidFill>
                  <a:schemeClr val="tx2"/>
                </a:solidFill>
                <a:latin typeface="Andalus" pitchFamily="18" charset="-78"/>
                <a:cs typeface="Andalus" pitchFamily="18" charset="-78"/>
              </a:rPr>
              <a:t>des</a:t>
            </a:r>
            <a:r>
              <a:rPr lang="it-IT" dirty="0" smtClean="0">
                <a:solidFill>
                  <a:schemeClr val="tx2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it-IT" dirty="0" err="1" smtClean="0">
                <a:solidFill>
                  <a:schemeClr val="tx2"/>
                </a:solidFill>
                <a:latin typeface="Andalus" pitchFamily="18" charset="-78"/>
                <a:cs typeface="Andalus" pitchFamily="18" charset="-78"/>
              </a:rPr>
              <a:t>paysages</a:t>
            </a:r>
            <a:r>
              <a:rPr lang="it-IT" dirty="0" smtClean="0">
                <a:solidFill>
                  <a:schemeClr val="tx2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it-IT" dirty="0" err="1" smtClean="0">
                <a:solidFill>
                  <a:schemeClr val="tx2"/>
                </a:solidFill>
                <a:latin typeface="Andalus" pitchFamily="18" charset="-78"/>
                <a:cs typeface="Andalus" pitchFamily="18" charset="-78"/>
              </a:rPr>
              <a:t>remarquables…où</a:t>
            </a:r>
            <a:r>
              <a:rPr lang="it-IT" dirty="0" smtClean="0">
                <a:solidFill>
                  <a:schemeClr val="tx2"/>
                </a:solidFill>
                <a:latin typeface="Andalus" pitchFamily="18" charset="-78"/>
                <a:cs typeface="Andalus" pitchFamily="18" charset="-78"/>
              </a:rPr>
              <a:t>?</a:t>
            </a:r>
            <a:endParaRPr lang="it-IT" dirty="0">
              <a:solidFill>
                <a:schemeClr val="tx2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 flipH="1">
            <a:off x="395536" y="5229200"/>
            <a:ext cx="4320480" cy="1224136"/>
          </a:xfrm>
        </p:spPr>
        <p:txBody>
          <a:bodyPr>
            <a:normAutofit fontScale="92500"/>
          </a:bodyPr>
          <a:lstStyle/>
          <a:p>
            <a:r>
              <a:rPr lang="it-IT" sz="2800" dirty="0" smtClean="0">
                <a:latin typeface="Andalus" pitchFamily="18" charset="-78"/>
                <a:cs typeface="Andalus" pitchFamily="18" charset="-78"/>
              </a:rPr>
              <a:t>Le </a:t>
            </a:r>
            <a:r>
              <a:rPr lang="it-IT" sz="2800" dirty="0" err="1" smtClean="0">
                <a:latin typeface="Andalus" pitchFamily="18" charset="-78"/>
                <a:cs typeface="Andalus" pitchFamily="18" charset="-78"/>
              </a:rPr>
              <a:t>Parc</a:t>
            </a:r>
            <a:r>
              <a:rPr lang="it-IT" sz="2800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it-IT" sz="2800" dirty="0" err="1" smtClean="0">
                <a:latin typeface="Andalus" pitchFamily="18" charset="-78"/>
                <a:cs typeface="Andalus" pitchFamily="18" charset="-78"/>
              </a:rPr>
              <a:t>national</a:t>
            </a:r>
            <a:r>
              <a:rPr lang="it-IT" sz="2800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it-IT" sz="2800" dirty="0" err="1" smtClean="0">
                <a:latin typeface="Andalus" pitchFamily="18" charset="-78"/>
                <a:cs typeface="Andalus" pitchFamily="18" charset="-78"/>
              </a:rPr>
              <a:t>des</a:t>
            </a:r>
            <a:r>
              <a:rPr lang="it-IT" sz="2800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it-IT" sz="2800" dirty="0" err="1" smtClean="0">
                <a:latin typeface="Andalus" pitchFamily="18" charset="-78"/>
                <a:cs typeface="Andalus" pitchFamily="18" charset="-78"/>
              </a:rPr>
              <a:t>Pyrénées</a:t>
            </a:r>
            <a:r>
              <a:rPr lang="it-IT" sz="2800" dirty="0" smtClean="0">
                <a:latin typeface="Andalus" pitchFamily="18" charset="-78"/>
                <a:cs typeface="Andalus" pitchFamily="18" charset="-78"/>
              </a:rPr>
              <a:t>, </a:t>
            </a:r>
          </a:p>
          <a:p>
            <a:r>
              <a:rPr lang="it-IT" sz="2800" dirty="0" err="1" smtClean="0">
                <a:latin typeface="Andalus" pitchFamily="18" charset="-78"/>
                <a:cs typeface="Andalus" pitchFamily="18" charset="-78"/>
              </a:rPr>
              <a:t>dans</a:t>
            </a:r>
            <a:r>
              <a:rPr lang="it-IT" sz="2800" dirty="0" smtClean="0">
                <a:latin typeface="Andalus" pitchFamily="18" charset="-78"/>
                <a:cs typeface="Andalus" pitchFamily="18" charset="-78"/>
              </a:rPr>
              <a:t> le </a:t>
            </a:r>
            <a:r>
              <a:rPr lang="it-IT" sz="2800" dirty="0" err="1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Midi-Pyrénées</a:t>
            </a:r>
            <a:endParaRPr lang="it-IT" sz="2800" dirty="0">
              <a:solidFill>
                <a:srgbClr val="FF0000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5004048" y="5157192"/>
            <a:ext cx="3960439" cy="1296144"/>
          </a:xfrm>
        </p:spPr>
        <p:txBody>
          <a:bodyPr>
            <a:normAutofit/>
          </a:bodyPr>
          <a:lstStyle/>
          <a:p>
            <a:r>
              <a:rPr lang="it-IT" sz="2800" dirty="0" smtClean="0">
                <a:latin typeface="Andalus" pitchFamily="18" charset="-78"/>
                <a:cs typeface="Andalus" pitchFamily="18" charset="-78"/>
              </a:rPr>
              <a:t>L’</a:t>
            </a:r>
            <a:r>
              <a:rPr lang="it-IT" sz="2800" dirty="0" err="1" smtClean="0">
                <a:latin typeface="Andalus" pitchFamily="18" charset="-78"/>
                <a:cs typeface="Andalus" pitchFamily="18" charset="-78"/>
              </a:rPr>
              <a:t>Océan</a:t>
            </a:r>
            <a:r>
              <a:rPr lang="it-IT" sz="2800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it-IT" sz="2800" dirty="0" err="1" smtClean="0">
                <a:latin typeface="Andalus" pitchFamily="18" charset="-78"/>
                <a:cs typeface="Andalus" pitchFamily="18" charset="-78"/>
              </a:rPr>
              <a:t>Atlantique</a:t>
            </a:r>
            <a:r>
              <a:rPr lang="it-IT" sz="2800" dirty="0" smtClean="0">
                <a:latin typeface="Andalus" pitchFamily="18" charset="-78"/>
                <a:cs typeface="Andalus" pitchFamily="18" charset="-78"/>
              </a:rPr>
              <a:t> en</a:t>
            </a:r>
            <a:r>
              <a:rPr lang="it-IT" sz="2800" dirty="0" smtClean="0">
                <a:solidFill>
                  <a:schemeClr val="tx2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it-IT" sz="2800" b="0" dirty="0" err="1" smtClean="0">
                <a:solidFill>
                  <a:schemeClr val="tx2"/>
                </a:solidFill>
                <a:latin typeface="Andalus" pitchFamily="18" charset="-78"/>
                <a:cs typeface="Andalus" pitchFamily="18" charset="-78"/>
              </a:rPr>
              <a:t>Bretagne</a:t>
            </a:r>
            <a:endParaRPr lang="it-IT" sz="2800" b="0" dirty="0">
              <a:solidFill>
                <a:schemeClr val="tx2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27</a:t>
            </a:fld>
            <a:endParaRPr lang="it-IT"/>
          </a:p>
        </p:txBody>
      </p:sp>
      <p:pic>
        <p:nvPicPr>
          <p:cNvPr id="15" name="Segnaposto contenuto 14" descr="paysage bréton.jpe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572000" y="1700808"/>
            <a:ext cx="4041775" cy="3031331"/>
          </a:xfrm>
        </p:spPr>
      </p:pic>
      <p:pic>
        <p:nvPicPr>
          <p:cNvPr id="17" name="Segnaposto contenuto 16" descr="Col-des-Moines-vallee-d-Ossau-Pyrenees-Atlantiques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95536" y="1700808"/>
            <a:ext cx="4040188" cy="3024336"/>
          </a:xfrm>
        </p:spPr>
      </p:pic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4800" dirty="0" err="1" smtClean="0">
                <a:latin typeface="Andalus" pitchFamily="18" charset="-78"/>
                <a:cs typeface="Andalus" pitchFamily="18" charset="-78"/>
              </a:rPr>
              <a:t>Des</a:t>
            </a:r>
            <a:r>
              <a:rPr lang="it-IT" sz="4800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it-IT" sz="4800" dirty="0" err="1" smtClean="0">
                <a:latin typeface="Andalus" pitchFamily="18" charset="-78"/>
                <a:cs typeface="Andalus" pitchFamily="18" charset="-78"/>
              </a:rPr>
              <a:t>monuments</a:t>
            </a:r>
            <a:r>
              <a:rPr lang="it-IT" sz="4800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it-IT" sz="4800" dirty="0" err="1" smtClean="0">
                <a:latin typeface="Andalus" pitchFamily="18" charset="-78"/>
                <a:cs typeface="Andalus" pitchFamily="18" charset="-78"/>
              </a:rPr>
              <a:t>magnifiques</a:t>
            </a:r>
            <a:endParaRPr lang="it-IT" sz="4800" dirty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 rot="10800000" flipV="1">
            <a:off x="518070" y="4869160"/>
            <a:ext cx="4040188" cy="1296145"/>
          </a:xfrm>
        </p:spPr>
        <p:txBody>
          <a:bodyPr>
            <a:normAutofit/>
          </a:bodyPr>
          <a:lstStyle/>
          <a:p>
            <a:r>
              <a:rPr lang="it-IT" dirty="0" smtClean="0"/>
              <a:t>Le </a:t>
            </a:r>
            <a:r>
              <a:rPr lang="it-IT" i="1" dirty="0" err="1" smtClean="0"/>
              <a:t>Pont</a:t>
            </a:r>
            <a:r>
              <a:rPr lang="it-IT" i="1" dirty="0" smtClean="0"/>
              <a:t> </a:t>
            </a:r>
            <a:r>
              <a:rPr lang="it-IT" i="1" dirty="0" err="1" smtClean="0"/>
              <a:t>du</a:t>
            </a:r>
            <a:r>
              <a:rPr lang="it-IT" i="1" dirty="0" smtClean="0"/>
              <a:t> </a:t>
            </a:r>
            <a:r>
              <a:rPr lang="it-IT" i="1" dirty="0" err="1" smtClean="0"/>
              <a:t>Gard</a:t>
            </a:r>
            <a:r>
              <a:rPr lang="it-IT" dirty="0" smtClean="0"/>
              <a:t>, </a:t>
            </a:r>
            <a:r>
              <a:rPr lang="it-IT" dirty="0" err="1" smtClean="0"/>
              <a:t>aqueduc</a:t>
            </a:r>
            <a:r>
              <a:rPr lang="it-IT" dirty="0" smtClean="0"/>
              <a:t> </a:t>
            </a:r>
            <a:r>
              <a:rPr lang="it-IT" dirty="0" err="1" smtClean="0"/>
              <a:t>romain</a:t>
            </a:r>
            <a:r>
              <a:rPr lang="it-IT" dirty="0" smtClean="0"/>
              <a:t>  </a:t>
            </a:r>
            <a:r>
              <a:rPr lang="it-IT" dirty="0" err="1" smtClean="0"/>
              <a:t>dans</a:t>
            </a:r>
            <a:r>
              <a:rPr lang="it-IT" dirty="0" smtClean="0"/>
              <a:t> le </a:t>
            </a:r>
            <a:r>
              <a:rPr lang="it-IT" dirty="0" err="1" smtClean="0">
                <a:solidFill>
                  <a:srgbClr val="FF0000"/>
                </a:solidFill>
              </a:rPr>
              <a:t>Languedoc-Roussillon</a:t>
            </a:r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4869160"/>
            <a:ext cx="4041775" cy="936104"/>
          </a:xfrm>
        </p:spPr>
        <p:txBody>
          <a:bodyPr>
            <a:normAutofit/>
          </a:bodyPr>
          <a:lstStyle/>
          <a:p>
            <a:r>
              <a:rPr lang="it-IT" dirty="0" err="1" smtClean="0"/>
              <a:t>Les</a:t>
            </a:r>
            <a:r>
              <a:rPr lang="it-IT" dirty="0" smtClean="0"/>
              <a:t> </a:t>
            </a:r>
            <a:r>
              <a:rPr lang="it-IT" i="1" dirty="0" err="1" smtClean="0"/>
              <a:t>Grottes</a:t>
            </a:r>
            <a:r>
              <a:rPr lang="it-IT" i="1" dirty="0" smtClean="0"/>
              <a:t> de Lascaux</a:t>
            </a:r>
            <a:r>
              <a:rPr lang="it-IT" dirty="0" smtClean="0"/>
              <a:t>, en </a:t>
            </a:r>
            <a:r>
              <a:rPr lang="it-IT" dirty="0" err="1" smtClean="0">
                <a:solidFill>
                  <a:srgbClr val="FF0000"/>
                </a:solidFill>
              </a:rPr>
              <a:t>Aquitaine</a:t>
            </a:r>
            <a:r>
              <a:rPr lang="it-IT" dirty="0" smtClean="0">
                <a:solidFill>
                  <a:srgbClr val="FF0000"/>
                </a:solidFill>
              </a:rPr>
              <a:t> </a:t>
            </a:r>
            <a:endParaRPr lang="it-IT" dirty="0">
              <a:solidFill>
                <a:srgbClr val="FF0000"/>
              </a:solidFill>
            </a:endParaRPr>
          </a:p>
        </p:txBody>
      </p:sp>
      <p:pic>
        <p:nvPicPr>
          <p:cNvPr id="10" name="Segnaposto contenuto 9" descr="Grotte-de-Lascaux-3_reference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716016" y="1556792"/>
            <a:ext cx="4023360" cy="2843784"/>
          </a:xfrm>
        </p:spPr>
      </p:pic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28</a:t>
            </a:fld>
            <a:endParaRPr lang="it-IT"/>
          </a:p>
        </p:txBody>
      </p:sp>
      <p:pic>
        <p:nvPicPr>
          <p:cNvPr id="9" name="Segnaposto contenuto 8" descr="pont du gard.languedoc roussillon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251520" y="1556792"/>
            <a:ext cx="4315362" cy="2880320"/>
          </a:xfrm>
        </p:spPr>
      </p:pic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>
                <a:solidFill>
                  <a:schemeClr val="accent6">
                    <a:lumMod val="75000"/>
                  </a:schemeClr>
                </a:solidFill>
                <a:latin typeface="Andalus" pitchFamily="18" charset="-78"/>
                <a:cs typeface="Andalus" pitchFamily="18" charset="-78"/>
              </a:rPr>
              <a:t>Des</a:t>
            </a:r>
            <a:r>
              <a:rPr lang="it-IT" dirty="0" smtClean="0">
                <a:solidFill>
                  <a:schemeClr val="accent6">
                    <a:lumMod val="75000"/>
                  </a:schemeClr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it-IT" dirty="0" err="1" smtClean="0">
                <a:solidFill>
                  <a:schemeClr val="accent6">
                    <a:lumMod val="75000"/>
                  </a:schemeClr>
                </a:solidFill>
                <a:latin typeface="Andalus" pitchFamily="18" charset="-78"/>
                <a:cs typeface="Andalus" pitchFamily="18" charset="-78"/>
              </a:rPr>
              <a:t>palais</a:t>
            </a:r>
            <a:r>
              <a:rPr lang="it-IT" dirty="0" smtClean="0">
                <a:solidFill>
                  <a:schemeClr val="accent6">
                    <a:lumMod val="75000"/>
                  </a:schemeClr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it-IT" dirty="0" err="1" smtClean="0">
                <a:solidFill>
                  <a:schemeClr val="accent6">
                    <a:lumMod val="75000"/>
                  </a:schemeClr>
                </a:solidFill>
                <a:latin typeface="Andalus" pitchFamily="18" charset="-78"/>
                <a:cs typeface="Andalus" pitchFamily="18" charset="-78"/>
              </a:rPr>
              <a:t>merveilleux</a:t>
            </a:r>
            <a:r>
              <a:rPr lang="it-IT" dirty="0" smtClean="0">
                <a:solidFill>
                  <a:schemeClr val="accent6">
                    <a:lumMod val="75000"/>
                  </a:schemeClr>
                </a:solidFill>
                <a:latin typeface="Andalus" pitchFamily="18" charset="-78"/>
                <a:cs typeface="Andalus" pitchFamily="18" charset="-78"/>
              </a:rPr>
              <a:t> </a:t>
            </a:r>
            <a:endParaRPr lang="it-IT" dirty="0">
              <a:solidFill>
                <a:schemeClr val="accent6">
                  <a:lumMod val="75000"/>
                </a:scheme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9" name="Segnaposto testo 8"/>
          <p:cNvSpPr>
            <a:spLocks noGrp="1"/>
          </p:cNvSpPr>
          <p:nvPr>
            <p:ph type="body" idx="1"/>
          </p:nvPr>
        </p:nvSpPr>
        <p:spPr>
          <a:xfrm>
            <a:off x="457200" y="4869160"/>
            <a:ext cx="4040188" cy="864096"/>
          </a:xfrm>
        </p:spPr>
        <p:txBody>
          <a:bodyPr>
            <a:normAutofit lnSpcReduction="10000"/>
          </a:bodyPr>
          <a:lstStyle/>
          <a:p>
            <a:r>
              <a:rPr lang="it-IT" i="1" dirty="0" err="1" smtClean="0"/>
              <a:t>Les</a:t>
            </a:r>
            <a:r>
              <a:rPr lang="it-IT" i="1" dirty="0" smtClean="0"/>
              <a:t> </a:t>
            </a:r>
            <a:r>
              <a:rPr lang="it-IT" i="1" dirty="0" err="1" smtClean="0"/>
              <a:t>châteaux</a:t>
            </a:r>
            <a:r>
              <a:rPr lang="it-IT" i="1" dirty="0" smtClean="0"/>
              <a:t> de la </a:t>
            </a:r>
            <a:r>
              <a:rPr lang="it-IT" i="1" dirty="0" err="1" smtClean="0"/>
              <a:t>Loire</a:t>
            </a:r>
            <a:r>
              <a:rPr lang="it-IT" dirty="0" smtClean="0"/>
              <a:t>, </a:t>
            </a:r>
          </a:p>
          <a:p>
            <a:r>
              <a:rPr lang="it-IT" dirty="0" err="1" smtClean="0"/>
              <a:t>aux</a:t>
            </a:r>
            <a:r>
              <a:rPr lang="it-IT" dirty="0" smtClean="0"/>
              <a:t> </a:t>
            </a:r>
            <a:r>
              <a:rPr lang="it-IT" dirty="0" err="1" smtClean="0">
                <a:solidFill>
                  <a:srgbClr val="FF0000"/>
                </a:solidFill>
              </a:rPr>
              <a:t>Pays</a:t>
            </a:r>
            <a:r>
              <a:rPr lang="it-IT" dirty="0" smtClean="0">
                <a:solidFill>
                  <a:srgbClr val="FF0000"/>
                </a:solidFill>
              </a:rPr>
              <a:t> de la </a:t>
            </a:r>
            <a:r>
              <a:rPr lang="it-IT" dirty="0" err="1" smtClean="0">
                <a:solidFill>
                  <a:srgbClr val="FF0000"/>
                </a:solidFill>
              </a:rPr>
              <a:t>Loire</a:t>
            </a:r>
            <a:r>
              <a:rPr lang="it-IT" dirty="0" smtClean="0">
                <a:solidFill>
                  <a:srgbClr val="FF0000"/>
                </a:solidFill>
              </a:rPr>
              <a:t>  </a:t>
            </a:r>
            <a:endParaRPr lang="it-IT" dirty="0">
              <a:solidFill>
                <a:srgbClr val="FF0000"/>
              </a:solidFill>
            </a:endParaRPr>
          </a:p>
        </p:txBody>
      </p:sp>
      <p:pic>
        <p:nvPicPr>
          <p:cNvPr id="13" name="Segnaposto contenuto 12" descr="Valle-della-Loira-castello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51520" y="1484784"/>
            <a:ext cx="4218760" cy="2880320"/>
          </a:xfrm>
        </p:spPr>
      </p:pic>
      <p:sp>
        <p:nvSpPr>
          <p:cNvPr id="11" name="Segnaposto testo 10"/>
          <p:cNvSpPr>
            <a:spLocks noGrp="1"/>
          </p:cNvSpPr>
          <p:nvPr>
            <p:ph type="body" sz="quarter" idx="3"/>
          </p:nvPr>
        </p:nvSpPr>
        <p:spPr>
          <a:xfrm>
            <a:off x="4645025" y="4941168"/>
            <a:ext cx="4041775" cy="648072"/>
          </a:xfrm>
        </p:spPr>
        <p:txBody>
          <a:bodyPr>
            <a:normAutofit/>
          </a:bodyPr>
          <a:lstStyle/>
          <a:p>
            <a:r>
              <a:rPr lang="it-IT" i="1" dirty="0" smtClean="0"/>
              <a:t>Versailles</a:t>
            </a:r>
            <a:r>
              <a:rPr lang="it-IT" dirty="0" smtClean="0"/>
              <a:t>, en </a:t>
            </a:r>
            <a:r>
              <a:rPr lang="it-IT" dirty="0" err="1" smtClean="0">
                <a:solidFill>
                  <a:srgbClr val="FF0000"/>
                </a:solidFill>
              </a:rPr>
              <a:t>Île-de-France</a:t>
            </a:r>
            <a:r>
              <a:rPr lang="it-IT" dirty="0" smtClean="0"/>
              <a:t> </a:t>
            </a:r>
            <a:endParaRPr lang="it-IT" dirty="0"/>
          </a:p>
        </p:txBody>
      </p:sp>
      <p:pic>
        <p:nvPicPr>
          <p:cNvPr id="16" name="Segnaposto contenuto 15" descr="salone degli specchi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860032" y="1484784"/>
            <a:ext cx="3744416" cy="2880320"/>
          </a:xfrm>
        </p:spPr>
      </p:pic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29</a:t>
            </a:fld>
            <a:endParaRPr lang="it-IT"/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3</a:t>
            </a:fld>
            <a:endParaRPr lang="it-IT"/>
          </a:p>
        </p:txBody>
      </p:sp>
      <p:pic>
        <p:nvPicPr>
          <p:cNvPr id="3074" name="Picture 2" descr="C:\Users\Silvia\AppData\Local\Microsoft\Windows\INetCache\IE\RQATRDZQ\vignetta1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268760"/>
            <a:ext cx="5847683" cy="4257113"/>
          </a:xfrm>
          <a:prstGeom prst="rect">
            <a:avLst/>
          </a:prstGeom>
          <a:noFill/>
        </p:spPr>
      </p:pic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</a:rPr>
              <a:t>Des</a:t>
            </a:r>
            <a:r>
              <a:rPr lang="it-IT" dirty="0" smtClean="0"/>
              <a:t> </a:t>
            </a:r>
            <a:r>
              <a:rPr lang="it-IT" dirty="0" err="1" smtClean="0">
                <a:solidFill>
                  <a:srgbClr val="FFC000"/>
                </a:solidFill>
              </a:rPr>
              <a:t>oeuvres</a:t>
            </a:r>
            <a:r>
              <a:rPr lang="it-IT" dirty="0" smtClean="0"/>
              <a:t> </a:t>
            </a:r>
            <a:r>
              <a:rPr lang="it-IT" dirty="0" smtClean="0">
                <a:solidFill>
                  <a:schemeClr val="accent4">
                    <a:lumMod val="75000"/>
                  </a:schemeClr>
                </a:solidFill>
              </a:rPr>
              <a:t>d’art</a:t>
            </a:r>
            <a:r>
              <a:rPr lang="it-IT" dirty="0" smtClean="0"/>
              <a:t> </a:t>
            </a:r>
            <a:r>
              <a:rPr lang="it-IT" dirty="0" err="1" smtClean="0">
                <a:solidFill>
                  <a:srgbClr val="FF0000"/>
                </a:solidFill>
              </a:rPr>
              <a:t>inoubliables</a:t>
            </a:r>
            <a:r>
              <a:rPr lang="it-IT" dirty="0" smtClean="0"/>
              <a:t> 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5013176"/>
            <a:ext cx="4040188" cy="1368152"/>
          </a:xfrm>
        </p:spPr>
        <p:txBody>
          <a:bodyPr>
            <a:normAutofit fontScale="92500" lnSpcReduction="10000"/>
          </a:bodyPr>
          <a:lstStyle/>
          <a:p>
            <a:r>
              <a:rPr lang="it-IT" dirty="0" err="1" smtClean="0"/>
              <a:t>Les</a:t>
            </a:r>
            <a:r>
              <a:rPr lang="it-IT" dirty="0" smtClean="0"/>
              <a:t> </a:t>
            </a:r>
            <a:r>
              <a:rPr lang="it-IT" dirty="0" err="1" smtClean="0"/>
              <a:t>vitraux</a:t>
            </a:r>
            <a:r>
              <a:rPr lang="it-IT" dirty="0" smtClean="0"/>
              <a:t> </a:t>
            </a:r>
            <a:r>
              <a:rPr lang="it-IT" dirty="0" err="1" smtClean="0"/>
              <a:t>des</a:t>
            </a:r>
            <a:r>
              <a:rPr lang="it-IT" dirty="0" smtClean="0"/>
              <a:t> </a:t>
            </a:r>
            <a:r>
              <a:rPr lang="it-IT" dirty="0" err="1" smtClean="0"/>
              <a:t>cathédrales</a:t>
            </a:r>
            <a:r>
              <a:rPr lang="it-IT" dirty="0" smtClean="0"/>
              <a:t> </a:t>
            </a:r>
            <a:r>
              <a:rPr lang="it-IT" dirty="0" err="1" smtClean="0"/>
              <a:t>gothiques</a:t>
            </a:r>
            <a:r>
              <a:rPr lang="it-IT" dirty="0" smtClean="0"/>
              <a:t>, ici c’est la </a:t>
            </a:r>
            <a:r>
              <a:rPr lang="it-IT" i="1" dirty="0" err="1" smtClean="0"/>
              <a:t>Cathédrale</a:t>
            </a:r>
            <a:r>
              <a:rPr lang="it-IT" i="1" dirty="0" smtClean="0"/>
              <a:t> de Reims</a:t>
            </a:r>
            <a:r>
              <a:rPr lang="it-IT" dirty="0" smtClean="0"/>
              <a:t>, en </a:t>
            </a:r>
            <a:r>
              <a:rPr lang="it-IT" dirty="0" err="1" smtClean="0">
                <a:solidFill>
                  <a:srgbClr val="FF0000"/>
                </a:solidFill>
              </a:rPr>
              <a:t>Champagne-Ardennes</a:t>
            </a:r>
            <a:endParaRPr lang="it-IT" dirty="0">
              <a:solidFill>
                <a:srgbClr val="FF0000"/>
              </a:solidFill>
            </a:endParaRPr>
          </a:p>
        </p:txBody>
      </p:sp>
      <p:pic>
        <p:nvPicPr>
          <p:cNvPr id="8" name="Segnaposto contenuto 7" descr="reims-cathedral-18th-century-rose-window-dedicated-to-mary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7544" y="1772816"/>
            <a:ext cx="4111056" cy="2877442"/>
          </a:xfrm>
        </p:spPr>
      </p:pic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5229200"/>
            <a:ext cx="4041775" cy="1152127"/>
          </a:xfrm>
        </p:spPr>
        <p:txBody>
          <a:bodyPr>
            <a:normAutofit/>
          </a:bodyPr>
          <a:lstStyle/>
          <a:p>
            <a:r>
              <a:rPr lang="it-IT" dirty="0" err="1" smtClean="0"/>
              <a:t>Les</a:t>
            </a:r>
            <a:r>
              <a:rPr lang="it-IT" dirty="0" smtClean="0"/>
              <a:t> </a:t>
            </a:r>
            <a:r>
              <a:rPr lang="it-IT" dirty="0" err="1" smtClean="0"/>
              <a:t>tableaux</a:t>
            </a:r>
            <a:r>
              <a:rPr lang="it-IT" dirty="0" smtClean="0"/>
              <a:t> </a:t>
            </a:r>
            <a:r>
              <a:rPr lang="it-IT" dirty="0" err="1" smtClean="0"/>
              <a:t>impressionistes</a:t>
            </a:r>
            <a:r>
              <a:rPr lang="it-IT" dirty="0" smtClean="0"/>
              <a:t>,</a:t>
            </a:r>
          </a:p>
          <a:p>
            <a:r>
              <a:rPr lang="it-IT" dirty="0" smtClean="0"/>
              <a:t> </a:t>
            </a:r>
            <a:r>
              <a:rPr lang="it-IT" dirty="0" err="1" smtClean="0"/>
              <a:t>au</a:t>
            </a:r>
            <a:r>
              <a:rPr lang="it-IT" dirty="0" smtClean="0"/>
              <a:t> </a:t>
            </a:r>
            <a:r>
              <a:rPr lang="it-IT" dirty="0" err="1" smtClean="0"/>
              <a:t>musée</a:t>
            </a:r>
            <a:r>
              <a:rPr lang="it-IT" dirty="0" smtClean="0"/>
              <a:t> d’</a:t>
            </a:r>
            <a:r>
              <a:rPr lang="it-IT" dirty="0" err="1" smtClean="0"/>
              <a:t>Orsay</a:t>
            </a:r>
            <a:r>
              <a:rPr lang="it-IT" dirty="0" smtClean="0"/>
              <a:t> à </a:t>
            </a:r>
            <a:r>
              <a:rPr lang="it-IT" dirty="0" err="1" smtClean="0">
                <a:solidFill>
                  <a:srgbClr val="FF0000"/>
                </a:solidFill>
              </a:rPr>
              <a:t>Paris</a:t>
            </a:r>
            <a:endParaRPr lang="it-IT" dirty="0">
              <a:solidFill>
                <a:srgbClr val="FF0000"/>
              </a:solidFill>
            </a:endParaRPr>
          </a:p>
        </p:txBody>
      </p:sp>
      <p:pic>
        <p:nvPicPr>
          <p:cNvPr id="10" name="Segnaposto contenuto 9" descr="Monet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220072" y="1556792"/>
            <a:ext cx="3467746" cy="3331460"/>
          </a:xfrm>
        </p:spPr>
      </p:pic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30</a:t>
            </a:fld>
            <a:endParaRPr lang="it-IT"/>
          </a:p>
        </p:txBody>
      </p:sp>
      <p:sp>
        <p:nvSpPr>
          <p:cNvPr id="9" name="Segnaposto piè di pagina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err="1" smtClean="0"/>
              <a:t>Des</a:t>
            </a:r>
            <a:r>
              <a:rPr lang="it-IT" dirty="0" smtClean="0"/>
              <a:t> </a:t>
            </a:r>
            <a:r>
              <a:rPr lang="it-IT" dirty="0" err="1" smtClean="0"/>
              <a:t>morceaux</a:t>
            </a:r>
            <a:r>
              <a:rPr lang="it-IT" dirty="0" smtClean="0"/>
              <a:t> </a:t>
            </a:r>
            <a:r>
              <a:rPr lang="it-IT" dirty="0" err="1" smtClean="0"/>
              <a:t>très</a:t>
            </a:r>
            <a:r>
              <a:rPr lang="it-IT" dirty="0" smtClean="0"/>
              <a:t> </a:t>
            </a:r>
            <a:r>
              <a:rPr lang="it-IT" dirty="0" err="1" smtClean="0"/>
              <a:t>important</a:t>
            </a:r>
            <a:r>
              <a:rPr lang="it-IT" dirty="0" smtClean="0"/>
              <a:t> d’</a:t>
            </a:r>
            <a:r>
              <a:rPr lang="it-IT" dirty="0" err="1" smtClean="0"/>
              <a:t>histoire</a:t>
            </a:r>
            <a:r>
              <a:rPr lang="it-IT" dirty="0" smtClean="0"/>
              <a:t> 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5949280"/>
            <a:ext cx="4040188" cy="504057"/>
          </a:xfrm>
        </p:spPr>
        <p:txBody>
          <a:bodyPr>
            <a:normAutofit/>
          </a:bodyPr>
          <a:lstStyle/>
          <a:p>
            <a:r>
              <a:rPr lang="it-IT" dirty="0" smtClean="0"/>
              <a:t>La </a:t>
            </a:r>
            <a:r>
              <a:rPr lang="it-IT" dirty="0" err="1" smtClean="0"/>
              <a:t>révolution</a:t>
            </a:r>
            <a:r>
              <a:rPr lang="it-IT" dirty="0" smtClean="0"/>
              <a:t> </a:t>
            </a:r>
            <a:r>
              <a:rPr lang="it-IT" dirty="0" err="1" smtClean="0"/>
              <a:t>française</a:t>
            </a:r>
            <a:r>
              <a:rPr lang="it-IT" dirty="0" smtClean="0"/>
              <a:t> </a:t>
            </a:r>
            <a:endParaRPr lang="it-IT" dirty="0"/>
          </a:p>
        </p:txBody>
      </p:sp>
      <p:pic>
        <p:nvPicPr>
          <p:cNvPr id="10" name="Segnaposto contenuto 9" descr="liberte_fraternite_egalite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7544" y="2132856"/>
            <a:ext cx="4040188" cy="3620008"/>
          </a:xfrm>
        </p:spPr>
      </p:pic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5733256"/>
            <a:ext cx="4041775" cy="720080"/>
          </a:xfrm>
        </p:spPr>
        <p:txBody>
          <a:bodyPr>
            <a:normAutofit fontScale="92500" lnSpcReduction="10000"/>
          </a:bodyPr>
          <a:lstStyle/>
          <a:p>
            <a:r>
              <a:rPr lang="it-IT" dirty="0" smtClean="0"/>
              <a:t>Le </a:t>
            </a:r>
            <a:r>
              <a:rPr lang="it-IT" dirty="0" err="1" smtClean="0"/>
              <a:t>cimétière</a:t>
            </a:r>
            <a:r>
              <a:rPr lang="it-IT" dirty="0" smtClean="0"/>
              <a:t> </a:t>
            </a:r>
            <a:r>
              <a:rPr lang="it-IT" dirty="0" err="1" smtClean="0"/>
              <a:t>américain</a:t>
            </a:r>
            <a:r>
              <a:rPr lang="it-IT" dirty="0" smtClean="0"/>
              <a:t> en </a:t>
            </a:r>
            <a:r>
              <a:rPr lang="it-IT" dirty="0" err="1" smtClean="0">
                <a:solidFill>
                  <a:srgbClr val="FF0000"/>
                </a:solidFill>
              </a:rPr>
              <a:t>Normandie</a:t>
            </a:r>
            <a:r>
              <a:rPr lang="it-IT" dirty="0" smtClean="0"/>
              <a:t> </a:t>
            </a:r>
            <a:endParaRPr lang="it-IT" dirty="0"/>
          </a:p>
        </p:txBody>
      </p:sp>
      <p:pic>
        <p:nvPicPr>
          <p:cNvPr id="9" name="Segnaposto contenuto 8" descr="cimitero americano normandie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727376" y="2789109"/>
            <a:ext cx="3877072" cy="2791950"/>
          </a:xfrm>
        </p:spPr>
      </p:pic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31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err="1" smtClean="0">
                <a:latin typeface="Andalus" pitchFamily="18" charset="-78"/>
                <a:cs typeface="Andalus" pitchFamily="18" charset="-78"/>
              </a:rPr>
              <a:t>Des</a:t>
            </a:r>
            <a:r>
              <a:rPr lang="it-IT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it-IT" dirty="0" err="1" smtClean="0">
                <a:latin typeface="Andalus" pitchFamily="18" charset="-78"/>
                <a:cs typeface="Andalus" pitchFamily="18" charset="-78"/>
              </a:rPr>
              <a:t>personnages</a:t>
            </a:r>
            <a:r>
              <a:rPr lang="it-IT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it-IT" dirty="0" err="1" smtClean="0">
                <a:latin typeface="Andalus" pitchFamily="18" charset="-78"/>
                <a:cs typeface="Andalus" pitchFamily="18" charset="-78"/>
              </a:rPr>
              <a:t>très</a:t>
            </a:r>
            <a:r>
              <a:rPr lang="it-IT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it-IT" dirty="0" err="1" smtClean="0">
                <a:latin typeface="Andalus" pitchFamily="18" charset="-78"/>
                <a:cs typeface="Andalus" pitchFamily="18" charset="-78"/>
              </a:rPr>
              <a:t>célèbres</a:t>
            </a:r>
            <a:r>
              <a:rPr lang="it-IT" dirty="0" smtClean="0">
                <a:latin typeface="Andalus" pitchFamily="18" charset="-78"/>
                <a:cs typeface="Andalus" pitchFamily="18" charset="-78"/>
              </a:rPr>
              <a:t>, </a:t>
            </a:r>
            <a:br>
              <a:rPr lang="it-IT" dirty="0" smtClean="0">
                <a:latin typeface="Andalus" pitchFamily="18" charset="-78"/>
                <a:cs typeface="Andalus" pitchFamily="18" charset="-78"/>
              </a:rPr>
            </a:br>
            <a:r>
              <a:rPr lang="it-IT" dirty="0" err="1" smtClean="0">
                <a:latin typeface="Andalus" pitchFamily="18" charset="-78"/>
                <a:cs typeface="Andalus" pitchFamily="18" charset="-78"/>
              </a:rPr>
              <a:t>réels</a:t>
            </a:r>
            <a:r>
              <a:rPr lang="it-IT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it-IT" dirty="0" err="1" smtClean="0">
                <a:latin typeface="Andalus" pitchFamily="18" charset="-78"/>
                <a:cs typeface="Andalus" pitchFamily="18" charset="-78"/>
              </a:rPr>
              <a:t>et</a:t>
            </a:r>
            <a:r>
              <a:rPr lang="it-IT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it-IT" dirty="0" err="1" smtClean="0">
                <a:latin typeface="Andalus" pitchFamily="18" charset="-78"/>
                <a:cs typeface="Andalus" pitchFamily="18" charset="-78"/>
              </a:rPr>
              <a:t>littéraires</a:t>
            </a:r>
            <a:endParaRPr lang="it-IT" dirty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6021288"/>
            <a:ext cx="4040188" cy="504056"/>
          </a:xfrm>
        </p:spPr>
        <p:txBody>
          <a:bodyPr>
            <a:normAutofit/>
          </a:bodyPr>
          <a:lstStyle/>
          <a:p>
            <a:r>
              <a:rPr lang="it-IT" dirty="0" err="1" smtClean="0">
                <a:solidFill>
                  <a:srgbClr val="FFC000"/>
                </a:solidFill>
              </a:rPr>
              <a:t>Napoléon</a:t>
            </a:r>
            <a:r>
              <a:rPr lang="it-IT" dirty="0" smtClean="0"/>
              <a:t>, né en</a:t>
            </a:r>
            <a:r>
              <a:rPr lang="it-IT" dirty="0" smtClean="0">
                <a:solidFill>
                  <a:srgbClr val="FF0000"/>
                </a:solidFill>
              </a:rPr>
              <a:t> Corse</a:t>
            </a:r>
            <a:endParaRPr lang="it-IT" dirty="0">
              <a:solidFill>
                <a:srgbClr val="FF0000"/>
              </a:solidFill>
            </a:endParaRPr>
          </a:p>
        </p:txBody>
      </p:sp>
      <p:pic>
        <p:nvPicPr>
          <p:cNvPr id="8" name="Segnaposto contenuto 7" descr="napoleone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755576" y="2111203"/>
            <a:ext cx="3227412" cy="3822759"/>
          </a:xfrm>
        </p:spPr>
      </p:pic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5733254"/>
            <a:ext cx="4041775" cy="576066"/>
          </a:xfrm>
        </p:spPr>
        <p:txBody>
          <a:bodyPr>
            <a:normAutofit/>
          </a:bodyPr>
          <a:lstStyle/>
          <a:p>
            <a:r>
              <a:rPr lang="it-IT" dirty="0" smtClean="0">
                <a:solidFill>
                  <a:srgbClr val="FFC000"/>
                </a:solidFill>
              </a:rPr>
              <a:t>D’</a:t>
            </a:r>
            <a:r>
              <a:rPr lang="it-IT" dirty="0" err="1" smtClean="0">
                <a:solidFill>
                  <a:srgbClr val="FFC000"/>
                </a:solidFill>
              </a:rPr>
              <a:t>Artagnan</a:t>
            </a:r>
            <a:r>
              <a:rPr lang="it-IT" dirty="0" smtClean="0"/>
              <a:t>, né en </a:t>
            </a:r>
            <a:r>
              <a:rPr lang="it-IT" dirty="0" err="1" smtClean="0">
                <a:solidFill>
                  <a:srgbClr val="FF0000"/>
                </a:solidFill>
              </a:rPr>
              <a:t>Bourgogne</a:t>
            </a:r>
            <a:endParaRPr lang="it-IT" dirty="0">
              <a:solidFill>
                <a:srgbClr val="FF0000"/>
              </a:solidFill>
            </a:endParaRPr>
          </a:p>
        </p:txBody>
      </p:sp>
      <p:pic>
        <p:nvPicPr>
          <p:cNvPr id="9" name="Segnaposto contenuto 8" descr="logan-lerman-three-musketeers-trailer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220072" y="2564904"/>
            <a:ext cx="3066848" cy="2736304"/>
          </a:xfrm>
        </p:spPr>
      </p:pic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32</a:t>
            </a:fld>
            <a:endParaRPr lang="it-IT"/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-459432"/>
            <a:ext cx="9144000" cy="3024336"/>
          </a:xfrm>
          <a:solidFill>
            <a:schemeClr val="bg1"/>
          </a:solidFill>
        </p:spPr>
        <p:txBody>
          <a:bodyPr/>
          <a:lstStyle/>
          <a:p>
            <a:r>
              <a:rPr lang="it-IT" dirty="0" err="1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Des</a:t>
            </a:r>
            <a:r>
              <a:rPr lang="it-IT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it-IT" dirty="0" err="1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traditions</a:t>
            </a:r>
            <a:r>
              <a:rPr lang="it-IT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it-IT" dirty="0" err="1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spéciales…</a:t>
            </a:r>
            <a:endParaRPr lang="it-IT" dirty="0">
              <a:solidFill>
                <a:srgbClr val="FF0000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0" y="4797152"/>
            <a:ext cx="4716016" cy="1008112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it-IT" dirty="0" smtClean="0">
                <a:solidFill>
                  <a:srgbClr val="FFFF00"/>
                </a:solidFill>
              </a:rPr>
              <a:t>     </a:t>
            </a:r>
            <a:r>
              <a:rPr lang="it-IT" dirty="0" err="1" smtClean="0">
                <a:solidFill>
                  <a:srgbClr val="FF0000"/>
                </a:solidFill>
              </a:rPr>
              <a:t>Les</a:t>
            </a:r>
            <a:r>
              <a:rPr lang="it-IT" dirty="0" smtClean="0">
                <a:solidFill>
                  <a:srgbClr val="FF0000"/>
                </a:solidFill>
              </a:rPr>
              <a:t> </a:t>
            </a:r>
            <a:r>
              <a:rPr lang="it-IT" dirty="0" err="1" smtClean="0">
                <a:solidFill>
                  <a:srgbClr val="FF0000"/>
                </a:solidFill>
              </a:rPr>
              <a:t>marchés</a:t>
            </a:r>
            <a:r>
              <a:rPr lang="it-IT" dirty="0" smtClean="0">
                <a:solidFill>
                  <a:srgbClr val="FF0000"/>
                </a:solidFill>
              </a:rPr>
              <a:t> de </a:t>
            </a:r>
            <a:r>
              <a:rPr lang="it-IT" dirty="0" err="1" smtClean="0">
                <a:solidFill>
                  <a:srgbClr val="FF0000"/>
                </a:solidFill>
              </a:rPr>
              <a:t>Noël</a:t>
            </a:r>
            <a:r>
              <a:rPr lang="it-IT" dirty="0" smtClean="0">
                <a:solidFill>
                  <a:srgbClr val="FF0000"/>
                </a:solidFill>
              </a:rPr>
              <a:t> en </a:t>
            </a:r>
            <a:r>
              <a:rPr lang="it-IT" dirty="0" err="1" smtClean="0">
                <a:solidFill>
                  <a:schemeClr val="accent6"/>
                </a:solidFill>
              </a:rPr>
              <a:t>Alsace</a:t>
            </a:r>
            <a:endParaRPr lang="it-IT" dirty="0">
              <a:solidFill>
                <a:schemeClr val="accent6"/>
              </a:solidFill>
            </a:endParaRPr>
          </a:p>
        </p:txBody>
      </p:sp>
      <p:pic>
        <p:nvPicPr>
          <p:cNvPr id="8" name="Segnaposto contenuto 7" descr="mercatini_natale_strasburgo_N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79512" y="1628800"/>
            <a:ext cx="4328220" cy="2822752"/>
          </a:xfrm>
        </p:spPr>
      </p:pic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572000" y="4581128"/>
            <a:ext cx="4571999" cy="1224136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it-IT" dirty="0" smtClean="0">
                <a:solidFill>
                  <a:srgbClr val="FF0000"/>
                </a:solidFill>
              </a:rPr>
              <a:t>Le </a:t>
            </a:r>
            <a:r>
              <a:rPr lang="it-IT" dirty="0" err="1" smtClean="0">
                <a:solidFill>
                  <a:srgbClr val="FF0000"/>
                </a:solidFill>
              </a:rPr>
              <a:t>carnaval</a:t>
            </a:r>
            <a:r>
              <a:rPr lang="it-IT" dirty="0" smtClean="0">
                <a:solidFill>
                  <a:srgbClr val="FF0000"/>
                </a:solidFill>
              </a:rPr>
              <a:t> de </a:t>
            </a:r>
            <a:r>
              <a:rPr lang="it-IT" dirty="0" err="1" smtClean="0">
                <a:solidFill>
                  <a:srgbClr val="FF0000"/>
                </a:solidFill>
              </a:rPr>
              <a:t>Menton</a:t>
            </a:r>
            <a:r>
              <a:rPr lang="it-IT" dirty="0" smtClean="0">
                <a:solidFill>
                  <a:srgbClr val="FF0000"/>
                </a:solidFill>
              </a:rPr>
              <a:t>, en </a:t>
            </a:r>
            <a:r>
              <a:rPr lang="it-IT" dirty="0" smtClean="0">
                <a:solidFill>
                  <a:schemeClr val="accent6"/>
                </a:solidFill>
              </a:rPr>
              <a:t>PACA</a:t>
            </a:r>
            <a:endParaRPr lang="it-IT" dirty="0">
              <a:solidFill>
                <a:schemeClr val="accent6"/>
              </a:solidFill>
            </a:endParaRPr>
          </a:p>
        </p:txBody>
      </p:sp>
      <p:pic>
        <p:nvPicPr>
          <p:cNvPr id="9" name="Segnaposto contenuto 8" descr="mentone_festaagrumi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44008" y="1628800"/>
            <a:ext cx="4257164" cy="2846458"/>
          </a:xfrm>
        </p:spPr>
      </p:pic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33</a:t>
            </a:fld>
            <a:endParaRPr lang="it-IT"/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348880"/>
          </a:xfrm>
          <a:solidFill>
            <a:schemeClr val="bg1"/>
          </a:solidFill>
        </p:spPr>
        <p:txBody>
          <a:bodyPr/>
          <a:lstStyle/>
          <a:p>
            <a:r>
              <a:rPr lang="it-IT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ndalus" pitchFamily="18" charset="-78"/>
                <a:cs typeface="Andalus" pitchFamily="18" charset="-78"/>
              </a:rPr>
              <a:t>Et</a:t>
            </a:r>
            <a:r>
              <a:rPr lang="it-IT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ndalus" pitchFamily="18" charset="-78"/>
                <a:cs typeface="Andalus" pitchFamily="18" charset="-78"/>
              </a:rPr>
              <a:t> une gastronomie </a:t>
            </a:r>
            <a:r>
              <a:rPr lang="it-IT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ndalus" pitchFamily="18" charset="-78"/>
                <a:cs typeface="Andalus" pitchFamily="18" charset="-78"/>
              </a:rPr>
              <a:t>remarquable</a:t>
            </a:r>
            <a:r>
              <a:rPr lang="it-IT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it-IT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! </a:t>
            </a:r>
            <a:endParaRPr lang="it-IT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0" y="5157192"/>
            <a:ext cx="4497388" cy="864096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it-IT" dirty="0" smtClean="0">
                <a:solidFill>
                  <a:srgbClr val="FF0000"/>
                </a:solidFill>
              </a:rPr>
              <a:t>La Quiche </a:t>
            </a:r>
            <a:r>
              <a:rPr lang="it-IT" dirty="0" err="1" smtClean="0">
                <a:solidFill>
                  <a:srgbClr val="FF0000"/>
                </a:solidFill>
              </a:rPr>
              <a:t>Lorraine</a:t>
            </a:r>
            <a:r>
              <a:rPr lang="it-IT" dirty="0" smtClean="0">
                <a:solidFill>
                  <a:srgbClr val="FF0000"/>
                </a:solidFill>
              </a:rPr>
              <a:t>, </a:t>
            </a:r>
            <a:r>
              <a:rPr lang="it-IT" dirty="0" err="1" smtClean="0">
                <a:solidFill>
                  <a:srgbClr val="FF0000"/>
                </a:solidFill>
              </a:rPr>
              <a:t>plat</a:t>
            </a:r>
            <a:r>
              <a:rPr lang="it-IT" dirty="0" smtClean="0">
                <a:solidFill>
                  <a:srgbClr val="FF0000"/>
                </a:solidFill>
              </a:rPr>
              <a:t> </a:t>
            </a:r>
            <a:r>
              <a:rPr lang="it-IT" dirty="0" err="1" smtClean="0">
                <a:solidFill>
                  <a:srgbClr val="FF0000"/>
                </a:solidFill>
              </a:rPr>
              <a:t>typique</a:t>
            </a:r>
            <a:r>
              <a:rPr lang="it-IT" dirty="0" smtClean="0">
                <a:solidFill>
                  <a:srgbClr val="FF0000"/>
                </a:solidFill>
              </a:rPr>
              <a:t> de</a:t>
            </a:r>
            <a:r>
              <a:rPr lang="it-IT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it-IT" dirty="0" smtClean="0">
                <a:solidFill>
                  <a:srgbClr val="FF0000"/>
                </a:solidFill>
              </a:rPr>
              <a:t>la</a:t>
            </a:r>
            <a:r>
              <a:rPr lang="it-IT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it-IT" dirty="0" err="1" smtClean="0">
                <a:solidFill>
                  <a:srgbClr val="FF0066"/>
                </a:solidFill>
              </a:rPr>
              <a:t>Lorraine</a:t>
            </a:r>
            <a:endParaRPr lang="it-IT" dirty="0">
              <a:solidFill>
                <a:srgbClr val="FF0066"/>
              </a:solidFill>
            </a:endParaRPr>
          </a:p>
        </p:txBody>
      </p:sp>
      <p:pic>
        <p:nvPicPr>
          <p:cNvPr id="8" name="Segnaposto contenuto 7" descr="01-quiche-lorraine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39552" y="1844824"/>
            <a:ext cx="4040188" cy="3108974"/>
          </a:xfrm>
        </p:spPr>
      </p:pic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499992" y="5301208"/>
            <a:ext cx="4644007" cy="936104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it-IT" dirty="0" smtClean="0">
                <a:solidFill>
                  <a:srgbClr val="FF0000"/>
                </a:solidFill>
              </a:rPr>
              <a:t>Le Crème Chantilly, qui est </a:t>
            </a:r>
            <a:r>
              <a:rPr lang="it-IT" dirty="0" err="1" smtClean="0">
                <a:solidFill>
                  <a:srgbClr val="FF0000"/>
                </a:solidFill>
              </a:rPr>
              <a:t>née</a:t>
            </a:r>
            <a:r>
              <a:rPr lang="it-IT" dirty="0" smtClean="0">
                <a:solidFill>
                  <a:srgbClr val="FF0000"/>
                </a:solidFill>
              </a:rPr>
              <a:t> en </a:t>
            </a:r>
          </a:p>
          <a:p>
            <a:r>
              <a:rPr lang="it-IT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it-IT" dirty="0" err="1" smtClean="0">
                <a:solidFill>
                  <a:srgbClr val="FF0066"/>
                </a:solidFill>
              </a:rPr>
              <a:t>Picardie</a:t>
            </a:r>
            <a:r>
              <a:rPr lang="it-IT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endParaRPr lang="it-IT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34</a:t>
            </a:fld>
            <a:endParaRPr lang="it-IT"/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  <p:pic>
        <p:nvPicPr>
          <p:cNvPr id="12" name="Segnaposto contenuto 11" descr="216503__sweet-cakes-with-wipped-cream_p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932040" y="1844824"/>
            <a:ext cx="3897759" cy="2993146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Et </a:t>
            </a:r>
            <a:r>
              <a:rPr lang="it-IT" dirty="0" err="1" smtClean="0"/>
              <a:t>beaucoup</a:t>
            </a:r>
            <a:r>
              <a:rPr lang="it-IT" dirty="0" smtClean="0"/>
              <a:t> d’</a:t>
            </a:r>
            <a:r>
              <a:rPr lang="it-IT" dirty="0" err="1" smtClean="0"/>
              <a:t>autres</a:t>
            </a:r>
            <a:r>
              <a:rPr lang="it-IT" dirty="0" smtClean="0"/>
              <a:t> </a:t>
            </a:r>
            <a:r>
              <a:rPr lang="it-IT" dirty="0" err="1" smtClean="0"/>
              <a:t>choses</a:t>
            </a:r>
            <a:r>
              <a:rPr lang="it-IT" dirty="0" smtClean="0"/>
              <a:t> à </a:t>
            </a:r>
            <a:r>
              <a:rPr lang="it-IT" dirty="0" err="1" smtClean="0"/>
              <a:t>découvrir</a:t>
            </a:r>
            <a:r>
              <a:rPr lang="it-IT" dirty="0" smtClean="0"/>
              <a:t> ensemble! …</a:t>
            </a:r>
            <a:endParaRPr lang="it-IT" dirty="0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6265" y="1600200"/>
            <a:ext cx="4091470" cy="4525963"/>
          </a:xfrm>
        </p:spPr>
      </p:pic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35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6779096" cy="1066130"/>
          </a:xfrm>
        </p:spPr>
        <p:txBody>
          <a:bodyPr>
            <a:normAutofit/>
          </a:bodyPr>
          <a:lstStyle/>
          <a:p>
            <a:r>
              <a:rPr lang="it-IT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ndalus" pitchFamily="18" charset="-78"/>
                <a:cs typeface="Andalus" pitchFamily="18" charset="-78"/>
              </a:rPr>
              <a:t>Paris</a:t>
            </a:r>
            <a:r>
              <a:rPr lang="it-IT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ndalus" pitchFamily="18" charset="-78"/>
                <a:cs typeface="Andalus" pitchFamily="18" charset="-78"/>
              </a:rPr>
              <a:t>, la ville de l’</a:t>
            </a:r>
            <a:r>
              <a:rPr lang="it-IT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ndalus" pitchFamily="18" charset="-78"/>
                <a:cs typeface="Andalus" pitchFamily="18" charset="-78"/>
              </a:rPr>
              <a:t>amour…</a:t>
            </a:r>
            <a:endParaRPr lang="it-IT" dirty="0">
              <a:solidFill>
                <a:schemeClr val="accent2">
                  <a:lumMod val="60000"/>
                  <a:lumOff val="40000"/>
                </a:schemeClr>
              </a:solidFill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8" name="Segnaposto contenuto 7" descr="paris je t'aim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15616" y="1998221"/>
            <a:ext cx="6624736" cy="4128797"/>
          </a:xfrm>
        </p:spPr>
      </p:pic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4</a:t>
            </a:fld>
            <a:endParaRPr lang="it-IT"/>
          </a:p>
        </p:txBody>
      </p:sp>
      <p:pic>
        <p:nvPicPr>
          <p:cNvPr id="1026" name="Picture 2" descr="C:\Program Files (x86)\Microsoft Office\MEDIA\CAGCAT10\j023087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188640"/>
            <a:ext cx="1647097" cy="1658726"/>
          </a:xfrm>
          <a:prstGeom prst="rect">
            <a:avLst/>
          </a:prstGeom>
          <a:noFill/>
        </p:spPr>
      </p:pic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060848"/>
          </a:xfrm>
          <a:solidFill>
            <a:schemeClr val="tx2">
              <a:lumMod val="60000"/>
              <a:lumOff val="40000"/>
            </a:schemeClr>
          </a:solidFill>
        </p:spPr>
        <p:txBody>
          <a:bodyPr/>
          <a:lstStyle/>
          <a:p>
            <a:r>
              <a:rPr lang="it-IT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Disneyland </a:t>
            </a:r>
            <a:r>
              <a:rPr lang="it-IT" dirty="0" err="1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Paris</a:t>
            </a:r>
            <a:r>
              <a:rPr lang="it-IT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!! </a:t>
            </a:r>
            <a:endParaRPr lang="it-IT" dirty="0">
              <a:solidFill>
                <a:srgbClr val="FF0000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1" name="Segnaposto testo 10"/>
          <p:cNvSpPr>
            <a:spLocks noGrp="1"/>
          </p:cNvSpPr>
          <p:nvPr>
            <p:ph type="body" idx="1"/>
          </p:nvPr>
        </p:nvSpPr>
        <p:spPr>
          <a:xfrm>
            <a:off x="0" y="1628799"/>
            <a:ext cx="9144000" cy="5229201"/>
          </a:xfrm>
          <a:solidFill>
            <a:schemeClr val="accent1"/>
          </a:solidFill>
        </p:spPr>
        <p:txBody>
          <a:bodyPr/>
          <a:lstStyle/>
          <a:p>
            <a:endParaRPr lang="it-IT" dirty="0"/>
          </a:p>
        </p:txBody>
      </p:sp>
      <p:pic>
        <p:nvPicPr>
          <p:cNvPr id="7" name="Segnaposto contenuto 6" descr="eurodisney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" y="1486552"/>
            <a:ext cx="8363272" cy="5236136"/>
          </a:xfrm>
        </p:spPr>
      </p:pic>
      <p:sp>
        <p:nvSpPr>
          <p:cNvPr id="12" name="Segnaposto testo 11"/>
          <p:cNvSpPr>
            <a:spLocks noGrp="1"/>
          </p:cNvSpPr>
          <p:nvPr>
            <p:ph type="body" sz="quarter" idx="3"/>
          </p:nvPr>
        </p:nvSpPr>
        <p:spPr>
          <a:xfrm flipH="1">
            <a:off x="8686800" y="1535113"/>
            <a:ext cx="277688" cy="165695"/>
          </a:xfrm>
        </p:spPr>
        <p:txBody>
          <a:bodyPr>
            <a:normAutofit fontScale="25000" lnSpcReduction="20000"/>
          </a:bodyPr>
          <a:lstStyle/>
          <a:p>
            <a:endParaRPr lang="it-IT" dirty="0"/>
          </a:p>
        </p:txBody>
      </p:sp>
      <p:sp>
        <p:nvSpPr>
          <p:cNvPr id="13" name="Segnaposto contenuto 12"/>
          <p:cNvSpPr>
            <a:spLocks noGrp="1"/>
          </p:cNvSpPr>
          <p:nvPr>
            <p:ph sz="quarter" idx="4"/>
          </p:nvPr>
        </p:nvSpPr>
        <p:spPr>
          <a:xfrm>
            <a:off x="8460432" y="2174875"/>
            <a:ext cx="226368" cy="45719"/>
          </a:xfrm>
        </p:spPr>
        <p:txBody>
          <a:bodyPr>
            <a:normAutofit fontScale="25000" lnSpcReduction="20000"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060848"/>
          </a:xfrm>
          <a:solidFill>
            <a:schemeClr val="accent6">
              <a:lumMod val="50000"/>
            </a:schemeClr>
          </a:solidFill>
        </p:spPr>
        <p:txBody>
          <a:bodyPr/>
          <a:lstStyle/>
          <a:p>
            <a:r>
              <a:rPr lang="it-IT" dirty="0" smtClean="0">
                <a:solidFill>
                  <a:srgbClr val="FFC000"/>
                </a:solidFill>
                <a:latin typeface="Andalus" pitchFamily="18" charset="-78"/>
                <a:cs typeface="Andalus" pitchFamily="18" charset="-78"/>
              </a:rPr>
              <a:t>La baguette </a:t>
            </a:r>
            <a:r>
              <a:rPr lang="it-IT" dirty="0" err="1" smtClean="0">
                <a:solidFill>
                  <a:srgbClr val="FFC000"/>
                </a:solidFill>
                <a:latin typeface="Andalus" pitchFamily="18" charset="-78"/>
                <a:cs typeface="Andalus" pitchFamily="18" charset="-78"/>
              </a:rPr>
              <a:t>sous</a:t>
            </a:r>
            <a:r>
              <a:rPr lang="it-IT" dirty="0" smtClean="0">
                <a:solidFill>
                  <a:srgbClr val="FFC000"/>
                </a:solidFill>
                <a:latin typeface="Andalus" pitchFamily="18" charset="-78"/>
                <a:cs typeface="Andalus" pitchFamily="18" charset="-78"/>
              </a:rPr>
              <a:t> l’</a:t>
            </a:r>
            <a:r>
              <a:rPr lang="it-IT" dirty="0" err="1" smtClean="0">
                <a:solidFill>
                  <a:srgbClr val="FFC000"/>
                </a:solidFill>
                <a:latin typeface="Andalus" pitchFamily="18" charset="-78"/>
                <a:cs typeface="Andalus" pitchFamily="18" charset="-78"/>
              </a:rPr>
              <a:t>aisselle…</a:t>
            </a:r>
            <a:endParaRPr lang="it-IT" dirty="0">
              <a:solidFill>
                <a:srgbClr val="FFC000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8" name="Segnaposto testo 7"/>
          <p:cNvSpPr>
            <a:spLocks noGrp="1"/>
          </p:cNvSpPr>
          <p:nvPr>
            <p:ph type="body" idx="1"/>
          </p:nvPr>
        </p:nvSpPr>
        <p:spPr>
          <a:xfrm>
            <a:off x="0" y="1535112"/>
            <a:ext cx="4497388" cy="5322887"/>
          </a:xfrm>
          <a:solidFill>
            <a:schemeClr val="accent6">
              <a:lumMod val="50000"/>
            </a:schemeClr>
          </a:solidFill>
        </p:spPr>
        <p:txBody>
          <a:bodyPr/>
          <a:lstStyle/>
          <a:p>
            <a:endParaRPr lang="it-IT" dirty="0"/>
          </a:p>
        </p:txBody>
      </p:sp>
      <p:pic>
        <p:nvPicPr>
          <p:cNvPr id="7" name="Segnaposto contenuto 6" descr="baguette-2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39456" y="1772816"/>
            <a:ext cx="4097267" cy="4353347"/>
          </a:xfrm>
        </p:spPr>
      </p:pic>
      <p:sp>
        <p:nvSpPr>
          <p:cNvPr id="9" name="Segnaposto testo 8"/>
          <p:cNvSpPr>
            <a:spLocks noGrp="1"/>
          </p:cNvSpPr>
          <p:nvPr>
            <p:ph type="body" sz="quarter" idx="3"/>
          </p:nvPr>
        </p:nvSpPr>
        <p:spPr>
          <a:xfrm>
            <a:off x="4499993" y="1988840"/>
            <a:ext cx="4644008" cy="4869160"/>
          </a:xfrm>
          <a:solidFill>
            <a:schemeClr val="accent6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it-IT" sz="3200" dirty="0" smtClean="0">
                <a:solidFill>
                  <a:srgbClr val="FFC000"/>
                </a:solidFill>
                <a:latin typeface="Andalus" pitchFamily="18" charset="-78"/>
                <a:cs typeface="Andalus" pitchFamily="18" charset="-78"/>
              </a:rPr>
              <a:t>… Mais </a:t>
            </a:r>
            <a:r>
              <a:rPr lang="it-IT" sz="3200" dirty="0" err="1" smtClean="0">
                <a:solidFill>
                  <a:srgbClr val="FFC000"/>
                </a:solidFill>
                <a:latin typeface="Andalus" pitchFamily="18" charset="-78"/>
                <a:cs typeface="Andalus" pitchFamily="18" charset="-78"/>
              </a:rPr>
              <a:t>au</a:t>
            </a:r>
            <a:r>
              <a:rPr lang="it-IT" sz="3200" dirty="0" smtClean="0">
                <a:solidFill>
                  <a:srgbClr val="FFC000"/>
                </a:solidFill>
                <a:latin typeface="Andalus" pitchFamily="18" charset="-78"/>
                <a:cs typeface="Andalus" pitchFamily="18" charset="-78"/>
              </a:rPr>
              <a:t> champagne       			</a:t>
            </a:r>
            <a:r>
              <a:rPr lang="it-IT" sz="3200" dirty="0" err="1" smtClean="0">
                <a:solidFill>
                  <a:srgbClr val="FFC000"/>
                </a:solidFill>
                <a:latin typeface="Andalus" pitchFamily="18" charset="-78"/>
                <a:cs typeface="Andalus" pitchFamily="18" charset="-78"/>
              </a:rPr>
              <a:t>aussi</a:t>
            </a:r>
            <a:r>
              <a:rPr lang="it-IT" sz="3200" dirty="0" smtClean="0">
                <a:solidFill>
                  <a:srgbClr val="FFC000"/>
                </a:solidFill>
                <a:latin typeface="Andalus" pitchFamily="18" charset="-78"/>
                <a:cs typeface="Andalus" pitchFamily="18" charset="-78"/>
              </a:rPr>
              <a:t> ! </a:t>
            </a:r>
            <a:endParaRPr lang="it-IT" sz="3200" dirty="0">
              <a:solidFill>
                <a:srgbClr val="FFC000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6</a:t>
            </a:fld>
            <a:endParaRPr lang="it-IT" dirty="0"/>
          </a:p>
        </p:txBody>
      </p:sp>
      <p:pic>
        <p:nvPicPr>
          <p:cNvPr id="14" name="Segnaposto contenuto 13" descr="champagne bicchieri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12108" y="2764677"/>
            <a:ext cx="4136355" cy="2752556"/>
          </a:xfrm>
        </p:spPr>
      </p:pic>
      <p:sp>
        <p:nvSpPr>
          <p:cNvPr id="10" name="Segnaposto piè di pagina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56792"/>
          </a:xfrm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r>
              <a:rPr lang="it-IT" dirty="0" smtClean="0">
                <a:solidFill>
                  <a:srgbClr val="FF0066"/>
                </a:solidFill>
                <a:latin typeface="Andalus" pitchFamily="18" charset="-78"/>
                <a:cs typeface="Andalus" pitchFamily="18" charset="-78"/>
              </a:rPr>
              <a:t>À tout ce qui est </a:t>
            </a:r>
            <a:r>
              <a:rPr lang="it-IT" dirty="0" err="1" smtClean="0">
                <a:solidFill>
                  <a:srgbClr val="FF0066"/>
                </a:solidFill>
                <a:latin typeface="Andalus" pitchFamily="18" charset="-78"/>
                <a:cs typeface="Andalus" pitchFamily="18" charset="-78"/>
              </a:rPr>
              <a:t>très</a:t>
            </a:r>
            <a:r>
              <a:rPr lang="it-IT" dirty="0" smtClean="0">
                <a:solidFill>
                  <a:srgbClr val="FF0066"/>
                </a:solidFill>
                <a:latin typeface="Andalus" pitchFamily="18" charset="-78"/>
                <a:cs typeface="Andalus" pitchFamily="18" charset="-78"/>
              </a:rPr>
              <a:t> chic </a:t>
            </a:r>
            <a:endParaRPr lang="it-IT" dirty="0">
              <a:solidFill>
                <a:srgbClr val="FF0066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0" name="Segnaposto testo 9"/>
          <p:cNvSpPr>
            <a:spLocks noGrp="1"/>
          </p:cNvSpPr>
          <p:nvPr>
            <p:ph type="body" idx="1"/>
          </p:nvPr>
        </p:nvSpPr>
        <p:spPr>
          <a:xfrm>
            <a:off x="0" y="1484784"/>
            <a:ext cx="4497388" cy="5373216"/>
          </a:xfrm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endParaRPr lang="it-IT" dirty="0"/>
          </a:p>
        </p:txBody>
      </p:sp>
      <p:pic>
        <p:nvPicPr>
          <p:cNvPr id="5" name="Segnaposto contenuto 4" descr="chanel-no-5-illustration-1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827584" y="1484784"/>
            <a:ext cx="3816423" cy="5184576"/>
          </a:xfrm>
        </p:spPr>
      </p:pic>
      <p:sp>
        <p:nvSpPr>
          <p:cNvPr id="11" name="Segnaposto testo 10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12" name="Segnaposto contenuto 11"/>
          <p:cNvSpPr>
            <a:spLocks noGrp="1"/>
          </p:cNvSpPr>
          <p:nvPr>
            <p:ph sz="quarter" idx="4"/>
          </p:nvPr>
        </p:nvSpPr>
        <p:spPr>
          <a:xfrm>
            <a:off x="4499993" y="1340768"/>
            <a:ext cx="4644007" cy="5517232"/>
          </a:xfrm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7</a:t>
            </a:fld>
            <a:endParaRPr lang="it-IT"/>
          </a:p>
        </p:txBody>
      </p:sp>
      <p:pic>
        <p:nvPicPr>
          <p:cNvPr id="6" name="Immagine 5" descr="louis vuitt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1484784"/>
            <a:ext cx="3888432" cy="2775296"/>
          </a:xfrm>
          <a:prstGeom prst="rect">
            <a:avLst/>
          </a:prstGeom>
        </p:spPr>
      </p:pic>
      <p:pic>
        <p:nvPicPr>
          <p:cNvPr id="7" name="Immagine 6" descr="1-outside-view-of-galeries-lafayette-with-christmas-decorations_116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99992" y="4221088"/>
            <a:ext cx="3888432" cy="2469458"/>
          </a:xfrm>
          <a:prstGeom prst="rect">
            <a:avLst/>
          </a:prstGeom>
        </p:spPr>
      </p:pic>
      <p:pic>
        <p:nvPicPr>
          <p:cNvPr id="4098" name="Picture 2" descr="C:\Users\Silvia\AppData\Local\Microsoft\Windows\INetCache\IE\SJ2G1OEV\fiocco_rosa[1]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24328" y="332656"/>
            <a:ext cx="1000632" cy="1016515"/>
          </a:xfrm>
          <a:prstGeom prst="rect">
            <a:avLst/>
          </a:prstGeom>
          <a:noFill/>
        </p:spPr>
      </p:pic>
      <p:sp>
        <p:nvSpPr>
          <p:cNvPr id="13" name="Segnaposto piè di pagina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r>
              <a:rPr lang="it-IT" dirty="0" smtClean="0">
                <a:latin typeface="Andalus" pitchFamily="18" charset="-78"/>
                <a:cs typeface="Andalus" pitchFamily="18" charset="-78"/>
              </a:rPr>
              <a:t>Mais </a:t>
            </a:r>
            <a:r>
              <a:rPr lang="it-IT" dirty="0" err="1" smtClean="0">
                <a:latin typeface="Andalus" pitchFamily="18" charset="-78"/>
                <a:cs typeface="Andalus" pitchFamily="18" charset="-78"/>
              </a:rPr>
              <a:t>aussi</a:t>
            </a:r>
            <a:r>
              <a:rPr lang="it-IT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it-IT" dirty="0" err="1" smtClean="0">
                <a:latin typeface="Andalus" pitchFamily="18" charset="-78"/>
                <a:cs typeface="Andalus" pitchFamily="18" charset="-78"/>
              </a:rPr>
              <a:t>au</a:t>
            </a:r>
            <a:r>
              <a:rPr lang="it-IT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it-IT" dirty="0" err="1" smtClean="0">
                <a:latin typeface="Andalus" pitchFamily="18" charset="-78"/>
                <a:cs typeface="Andalus" pitchFamily="18" charset="-78"/>
              </a:rPr>
              <a:t>bidet…</a:t>
            </a:r>
            <a:endParaRPr lang="it-IT" dirty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0" y="1268760"/>
            <a:ext cx="7164288" cy="5760639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endParaRPr lang="it-IT" dirty="0"/>
          </a:p>
        </p:txBody>
      </p:sp>
      <p:pic>
        <p:nvPicPr>
          <p:cNvPr id="8" name="Segnaposto contenuto 7" descr="Bidet_weiss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129850" y="2204864"/>
            <a:ext cx="5034437" cy="3879026"/>
          </a:xfrm>
        </p:spPr>
      </p:pic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7164288" y="1340768"/>
            <a:ext cx="1979712" cy="5517232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endParaRPr lang="it-IT" dirty="0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8</a:t>
            </a:fld>
            <a:endParaRPr lang="it-IT"/>
          </a:p>
        </p:txBody>
      </p:sp>
      <p:sp>
        <p:nvSpPr>
          <p:cNvPr id="9" name="Segnaposto piè di pagina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844824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r>
              <a:rPr lang="it-IT" dirty="0" err="1" smtClean="0">
                <a:latin typeface="Andalus" pitchFamily="18" charset="-78"/>
                <a:cs typeface="Andalus" pitchFamily="18" charset="-78"/>
              </a:rPr>
              <a:t>…qui</a:t>
            </a:r>
            <a:r>
              <a:rPr lang="it-IT" dirty="0" smtClean="0">
                <a:latin typeface="Andalus" pitchFamily="18" charset="-78"/>
                <a:cs typeface="Andalus" pitchFamily="18" charset="-78"/>
              </a:rPr>
              <a:t> n’</a:t>
            </a:r>
            <a:r>
              <a:rPr lang="it-IT" dirty="0" err="1" smtClean="0">
                <a:latin typeface="Andalus" pitchFamily="18" charset="-78"/>
                <a:cs typeface="Andalus" pitchFamily="18" charset="-78"/>
              </a:rPr>
              <a:t>existe</a:t>
            </a:r>
            <a:r>
              <a:rPr lang="it-IT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it-IT" dirty="0" err="1" smtClean="0">
                <a:latin typeface="Andalus" pitchFamily="18" charset="-78"/>
                <a:cs typeface="Andalus" pitchFamily="18" charset="-78"/>
              </a:rPr>
              <a:t>pas</a:t>
            </a:r>
            <a:r>
              <a:rPr lang="it-IT" dirty="0" smtClean="0">
                <a:latin typeface="Andalus" pitchFamily="18" charset="-78"/>
                <a:cs typeface="Andalus" pitchFamily="18" charset="-78"/>
              </a:rPr>
              <a:t>!! </a:t>
            </a:r>
            <a:endParaRPr lang="it-IT" dirty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0" y="1535112"/>
            <a:ext cx="5220072" cy="5322888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endParaRPr lang="it-IT" dirty="0"/>
          </a:p>
        </p:txBody>
      </p:sp>
      <p:pic>
        <p:nvPicPr>
          <p:cNvPr id="9" name="Segnaposto contenuto 8" descr="bidet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899592" y="2564904"/>
            <a:ext cx="3824036" cy="2942715"/>
          </a:xfrm>
        </p:spPr>
      </p:pic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860032" y="1484784"/>
            <a:ext cx="4283968" cy="5373215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9</a:t>
            </a:fld>
            <a:endParaRPr lang="it-IT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44093" y="2924943"/>
            <a:ext cx="2246264" cy="2253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51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1324</TotalTime>
  <Words>624</Words>
  <Application>Microsoft Office PowerPoint</Application>
  <PresentationFormat>Presentazione su schermo (4:3)</PresentationFormat>
  <Paragraphs>181</Paragraphs>
  <Slides>35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35</vt:i4>
      </vt:variant>
    </vt:vector>
  </HeadingPairs>
  <TitlesOfParts>
    <vt:vector size="36" baseType="lpstr">
      <vt:lpstr>Tema di Office</vt:lpstr>
      <vt:lpstr>On part pour   la France!</vt:lpstr>
      <vt:lpstr>     Quand on parle de la France  on pense à…</vt:lpstr>
      <vt:lpstr>Presentazione standard di PowerPoint</vt:lpstr>
      <vt:lpstr>Paris, la ville de l’amour…</vt:lpstr>
      <vt:lpstr>Disneyland Paris!! </vt:lpstr>
      <vt:lpstr>La baguette sous l’aisselle…</vt:lpstr>
      <vt:lpstr>À tout ce qui est très chic </vt:lpstr>
      <vt:lpstr>Mais aussi au bidet…</vt:lpstr>
      <vt:lpstr>…qui n’existe pas!! </vt:lpstr>
      <vt:lpstr>En effet la France,  c’est beaucoup des choses… </vt:lpstr>
      <vt:lpstr>La France, ce n’est pas seulement Paris…</vt:lpstr>
      <vt:lpstr>Les 22 régions métropolitaines sont sur le territoire européen</vt:lpstr>
      <vt:lpstr>Les 5 régions d’outre-mer se trouvent : </vt:lpstr>
      <vt:lpstr>Les régions françaises</vt:lpstr>
      <vt:lpstr>Il faut souligner que depuis le 1° janvier 2016 les régions vont être modifiées et reduites à 13</vt:lpstr>
      <vt:lpstr>Est-ce que quelqu’un d’entre vous a visité des régions françaises métropolitaines?</vt:lpstr>
      <vt:lpstr>Chaque région a son chef-lieu… trouvez-les sur cette page:  http://fr.wikipedia.org/wiki/Région_française et puis insérez nom de la région et du chef-lieu sur la carte muette  </vt:lpstr>
      <vt:lpstr>Les régions sont divisée à leur tour en départements</vt:lpstr>
      <vt:lpstr>Les départements, qui sont 101, sont comme les “province”italiennes. Ils ont chacun un numéro qui suit l’ordre alphabetique. Voyons, par exemple,  les départements de la région PACA</vt:lpstr>
      <vt:lpstr>Maintenant, on va découvrir les régions ensemble! </vt:lpstr>
      <vt:lpstr>Voilà une vidéo très jolie</vt:lpstr>
      <vt:lpstr>Presentazione standard di PowerPoint</vt:lpstr>
      <vt:lpstr>Allons faire  un jeu:  les régions à caser sur la carte </vt:lpstr>
      <vt:lpstr>Qui a gagné? </vt:lpstr>
      <vt:lpstr>Allons voire quelques exemples du patrimoine français….</vt:lpstr>
      <vt:lpstr>      </vt:lpstr>
      <vt:lpstr>Il y a des paysages remarquables…où?</vt:lpstr>
      <vt:lpstr>Des monuments magnifiques</vt:lpstr>
      <vt:lpstr>Des palais merveilleux </vt:lpstr>
      <vt:lpstr>Des oeuvres d’art inoubliables </vt:lpstr>
      <vt:lpstr>Des morceaux très important d’histoire </vt:lpstr>
      <vt:lpstr>Des personnages très célèbres,  réels et littéraires</vt:lpstr>
      <vt:lpstr>Des traditions spéciales…</vt:lpstr>
      <vt:lpstr>Et une gastronomie remarquable ! </vt:lpstr>
      <vt:lpstr>Et beaucoup d’autres choses à découvrir ensemble! 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Bienvenus  en France!</dc:title>
  <dc:creator>Silvia</dc:creator>
  <cp:lastModifiedBy>LOBERTINI SILVIA</cp:lastModifiedBy>
  <cp:revision>151</cp:revision>
  <dcterms:created xsi:type="dcterms:W3CDTF">2015-05-04T08:30:51Z</dcterms:created>
  <dcterms:modified xsi:type="dcterms:W3CDTF">2015-05-27T18:08:17Z</dcterms:modified>
</cp:coreProperties>
</file>